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75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sa Stuart" initials="ES" lastIdx="23" clrIdx="0">
    <p:extLst>
      <p:ext uri="{19B8F6BF-5375-455C-9EA6-DF929625EA0E}">
        <p15:presenceInfo xmlns:p15="http://schemas.microsoft.com/office/powerpoint/2012/main" userId="S::Elsa.Stuart@sja.org.uk::1036faa4-45e7-40bb-895e-6c47aba8630b" providerId="AD"/>
      </p:ext>
    </p:extLst>
  </p:cmAuthor>
  <p:cmAuthor id="2" name="Justine Wilson" initials="JW" lastIdx="8" clrIdx="1">
    <p:extLst>
      <p:ext uri="{19B8F6BF-5375-455C-9EA6-DF929625EA0E}">
        <p15:presenceInfo xmlns:p15="http://schemas.microsoft.com/office/powerpoint/2012/main" userId="S::Justine.Wilson@sja.org.uk::cd635167-bbd3-4a7f-9fa7-49f7026615c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E15DA6-B8BE-46AF-BF08-FEE7F5790180}" v="2" dt="2019-07-19T12:41:31.2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84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 Garnham" userId="ba4a3023-469b-47da-9b56-135bbb92583d" providerId="ADAL" clId="{38E15DA6-B8BE-46AF-BF08-FEE7F5790180}"/>
    <pc:docChg chg="modSld">
      <pc:chgData name="Sam Garnham" userId="ba4a3023-469b-47da-9b56-135bbb92583d" providerId="ADAL" clId="{38E15DA6-B8BE-46AF-BF08-FEE7F5790180}" dt="2019-07-19T12:41:31.265" v="5" actId="13244"/>
      <pc:docMkLst>
        <pc:docMk/>
      </pc:docMkLst>
      <pc:sldChg chg="modSp">
        <pc:chgData name="Sam Garnham" userId="ba4a3023-469b-47da-9b56-135bbb92583d" providerId="ADAL" clId="{38E15DA6-B8BE-46AF-BF08-FEE7F5790180}" dt="2019-07-19T12:41:31.265" v="5" actId="13244"/>
        <pc:sldMkLst>
          <pc:docMk/>
          <pc:sldMk cId="1165188053" sldId="752"/>
        </pc:sldMkLst>
        <pc:spChg chg="mod">
          <ac:chgData name="Sam Garnham" userId="ba4a3023-469b-47da-9b56-135bbb92583d" providerId="ADAL" clId="{38E15DA6-B8BE-46AF-BF08-FEE7F5790180}" dt="2019-07-19T12:41:31.265" v="5" actId="13244"/>
          <ac:spMkLst>
            <pc:docMk/>
            <pc:sldMk cId="1165188053" sldId="752"/>
            <ac:spMk id="9" creationId="{D86E116D-5370-4E90-B3C6-AE67E7181E6B}"/>
          </ac:spMkLst>
        </pc:spChg>
        <pc:picChg chg="mod">
          <ac:chgData name="Sam Garnham" userId="ba4a3023-469b-47da-9b56-135bbb92583d" providerId="ADAL" clId="{38E15DA6-B8BE-46AF-BF08-FEE7F5790180}" dt="2019-07-19T12:40:43.375" v="0" actId="962"/>
          <ac:picMkLst>
            <pc:docMk/>
            <pc:sldMk cId="1165188053" sldId="752"/>
            <ac:picMk id="5" creationId="{F06F15D8-44E4-49E5-B97F-991D76744523}"/>
          </ac:picMkLst>
        </pc:picChg>
        <pc:picChg chg="mod">
          <ac:chgData name="Sam Garnham" userId="ba4a3023-469b-47da-9b56-135bbb92583d" providerId="ADAL" clId="{38E15DA6-B8BE-46AF-BF08-FEE7F5790180}" dt="2019-07-19T12:40:46.772" v="1" actId="962"/>
          <ac:picMkLst>
            <pc:docMk/>
            <pc:sldMk cId="1165188053" sldId="752"/>
            <ac:picMk id="7" creationId="{C97CA2AA-788C-488B-A1C6-78A11F29E79D}"/>
          </ac:picMkLst>
        </pc:picChg>
        <pc:picChg chg="mod">
          <ac:chgData name="Sam Garnham" userId="ba4a3023-469b-47da-9b56-135bbb92583d" providerId="ADAL" clId="{38E15DA6-B8BE-46AF-BF08-FEE7F5790180}" dt="2019-07-19T12:40:49.556" v="2" actId="962"/>
          <ac:picMkLst>
            <pc:docMk/>
            <pc:sldMk cId="1165188053" sldId="752"/>
            <ac:picMk id="10" creationId="{DA88E552-A519-4A89-86E1-5FBF68B24377}"/>
          </ac:picMkLst>
        </pc:picChg>
        <pc:picChg chg="mod">
          <ac:chgData name="Sam Garnham" userId="ba4a3023-469b-47da-9b56-135bbb92583d" providerId="ADAL" clId="{38E15DA6-B8BE-46AF-BF08-FEE7F5790180}" dt="2019-07-19T12:40:52.203" v="3" actId="962"/>
          <ac:picMkLst>
            <pc:docMk/>
            <pc:sldMk cId="1165188053" sldId="752"/>
            <ac:picMk id="12" creationId="{BA0E858F-E178-4C88-B414-90FEA96306A9}"/>
          </ac:picMkLst>
        </pc:picChg>
      </pc:sldChg>
    </pc:docChg>
  </pc:docChgLst>
  <pc:docChgLst>
    <pc:chgData name="Jodie Walsh2" userId="8f656482-1ee0-4981-a154-9528d7227717" providerId="ADAL" clId="{A39DDC7E-9D82-45F2-916B-74B0466BF054}"/>
    <pc:docChg chg="modSld modMainMaster">
      <pc:chgData name="Jodie Walsh2" userId="8f656482-1ee0-4981-a154-9528d7227717" providerId="ADAL" clId="{A39DDC7E-9D82-45F2-916B-74B0466BF054}" dt="2019-07-10T10:45:41.537" v="79"/>
      <pc:docMkLst>
        <pc:docMk/>
      </pc:docMkLst>
      <pc:sldChg chg="addSp delSp modSp">
        <pc:chgData name="Jodie Walsh2" userId="8f656482-1ee0-4981-a154-9528d7227717" providerId="ADAL" clId="{A39DDC7E-9D82-45F2-916B-74B0466BF054}" dt="2019-07-10T10:45:41.537" v="79"/>
        <pc:sldMkLst>
          <pc:docMk/>
          <pc:sldMk cId="1165188053" sldId="752"/>
        </pc:sldMkLst>
        <pc:spChg chg="mod">
          <ac:chgData name="Jodie Walsh2" userId="8f656482-1ee0-4981-a154-9528d7227717" providerId="ADAL" clId="{A39DDC7E-9D82-45F2-916B-74B0466BF054}" dt="2019-07-10T10:44:25.061" v="14" actId="1076"/>
          <ac:spMkLst>
            <pc:docMk/>
            <pc:sldMk cId="1165188053" sldId="752"/>
            <ac:spMk id="2" creationId="{789DC856-9181-4D60-9F45-5CEA4633A22D}"/>
          </ac:spMkLst>
        </pc:spChg>
        <pc:spChg chg="mod">
          <ac:chgData name="Jodie Walsh2" userId="8f656482-1ee0-4981-a154-9528d7227717" providerId="ADAL" clId="{A39DDC7E-9D82-45F2-916B-74B0466BF054}" dt="2019-07-10T10:44:47.350" v="20" actId="1076"/>
          <ac:spMkLst>
            <pc:docMk/>
            <pc:sldMk cId="1165188053" sldId="752"/>
            <ac:spMk id="4" creationId="{BE4EE0F6-F4D4-44AB-A6F5-EEC56BE57042}"/>
          </ac:spMkLst>
        </pc:spChg>
        <pc:spChg chg="mod">
          <ac:chgData name="Jodie Walsh2" userId="8f656482-1ee0-4981-a154-9528d7227717" providerId="ADAL" clId="{A39DDC7E-9D82-45F2-916B-74B0466BF054}" dt="2019-07-10T10:45:17.500" v="45" actId="1038"/>
          <ac:spMkLst>
            <pc:docMk/>
            <pc:sldMk cId="1165188053" sldId="752"/>
            <ac:spMk id="6" creationId="{7253E0C2-C8B1-4E08-BE00-140272FA331F}"/>
          </ac:spMkLst>
        </pc:spChg>
        <pc:spChg chg="mod">
          <ac:chgData name="Jodie Walsh2" userId="8f656482-1ee0-4981-a154-9528d7227717" providerId="ADAL" clId="{A39DDC7E-9D82-45F2-916B-74B0466BF054}" dt="2019-07-10T10:45:38.830" v="78" actId="1076"/>
          <ac:spMkLst>
            <pc:docMk/>
            <pc:sldMk cId="1165188053" sldId="752"/>
            <ac:spMk id="8" creationId="{C0C3F58B-F28F-428D-8687-5B70059B7054}"/>
          </ac:spMkLst>
        </pc:spChg>
        <pc:spChg chg="mod">
          <ac:chgData name="Jodie Walsh2" userId="8f656482-1ee0-4981-a154-9528d7227717" providerId="ADAL" clId="{A39DDC7E-9D82-45F2-916B-74B0466BF054}" dt="2019-07-10T10:45:23.271" v="72" actId="1037"/>
          <ac:spMkLst>
            <pc:docMk/>
            <pc:sldMk cId="1165188053" sldId="752"/>
            <ac:spMk id="9" creationId="{D86E116D-5370-4E90-B3C6-AE67E7181E6B}"/>
          </ac:spMkLst>
        </pc:spChg>
        <pc:spChg chg="mod">
          <ac:chgData name="Jodie Walsh2" userId="8f656482-1ee0-4981-a154-9528d7227717" providerId="ADAL" clId="{A39DDC7E-9D82-45F2-916B-74B0466BF054}" dt="2019-07-10T10:44:50.877" v="21" actId="1076"/>
          <ac:spMkLst>
            <pc:docMk/>
            <pc:sldMk cId="1165188053" sldId="752"/>
            <ac:spMk id="11" creationId="{A453D062-777C-4468-BDE2-487559E5435C}"/>
          </ac:spMkLst>
        </pc:spChg>
        <pc:picChg chg="mod">
          <ac:chgData name="Jodie Walsh2" userId="8f656482-1ee0-4981-a154-9528d7227717" providerId="ADAL" clId="{A39DDC7E-9D82-45F2-916B-74B0466BF054}" dt="2019-07-10T10:45:12.550" v="26" actId="1076"/>
          <ac:picMkLst>
            <pc:docMk/>
            <pc:sldMk cId="1165188053" sldId="752"/>
            <ac:picMk id="5" creationId="{F06F15D8-44E4-49E5-B97F-991D76744523}"/>
          </ac:picMkLst>
        </pc:picChg>
        <pc:picChg chg="mod">
          <ac:chgData name="Jodie Walsh2" userId="8f656482-1ee0-4981-a154-9528d7227717" providerId="ADAL" clId="{A39DDC7E-9D82-45F2-916B-74B0466BF054}" dt="2019-07-10T10:45:17.500" v="45" actId="1038"/>
          <ac:picMkLst>
            <pc:docMk/>
            <pc:sldMk cId="1165188053" sldId="752"/>
            <ac:picMk id="7" creationId="{C97CA2AA-788C-488B-A1C6-78A11F29E79D}"/>
          </ac:picMkLst>
        </pc:picChg>
        <pc:picChg chg="mod">
          <ac:chgData name="Jodie Walsh2" userId="8f656482-1ee0-4981-a154-9528d7227717" providerId="ADAL" clId="{A39DDC7E-9D82-45F2-916B-74B0466BF054}" dt="2019-07-10T10:45:07.766" v="25" actId="1076"/>
          <ac:picMkLst>
            <pc:docMk/>
            <pc:sldMk cId="1165188053" sldId="752"/>
            <ac:picMk id="10" creationId="{DA88E552-A519-4A89-86E1-5FBF68B24377}"/>
          </ac:picMkLst>
        </pc:picChg>
        <pc:picChg chg="mod">
          <ac:chgData name="Jodie Walsh2" userId="8f656482-1ee0-4981-a154-9528d7227717" providerId="ADAL" clId="{A39DDC7E-9D82-45F2-916B-74B0466BF054}" dt="2019-07-10T10:45:34.998" v="77" actId="1076"/>
          <ac:picMkLst>
            <pc:docMk/>
            <pc:sldMk cId="1165188053" sldId="752"/>
            <ac:picMk id="12" creationId="{BA0E858F-E178-4C88-B414-90FEA96306A9}"/>
          </ac:picMkLst>
        </pc:picChg>
        <pc:cxnChg chg="add del mod">
          <ac:chgData name="Jodie Walsh2" userId="8f656482-1ee0-4981-a154-9528d7227717" providerId="ADAL" clId="{A39DDC7E-9D82-45F2-916B-74B0466BF054}" dt="2019-07-10T10:45:41.537" v="79"/>
          <ac:cxnSpMkLst>
            <pc:docMk/>
            <pc:sldMk cId="1165188053" sldId="752"/>
            <ac:cxnSpMk id="13" creationId="{4A47F5C2-1E54-476A-89FB-787A98FF8CD4}"/>
          </ac:cxnSpMkLst>
        </pc:cxnChg>
        <pc:cxnChg chg="add del mod">
          <ac:chgData name="Jodie Walsh2" userId="8f656482-1ee0-4981-a154-9528d7227717" providerId="ADAL" clId="{A39DDC7E-9D82-45F2-916B-74B0466BF054}" dt="2019-07-10T10:45:41.537" v="79"/>
          <ac:cxnSpMkLst>
            <pc:docMk/>
            <pc:sldMk cId="1165188053" sldId="752"/>
            <ac:cxnSpMk id="15" creationId="{2613A691-DA9D-44E6-B18F-9E2A313F5685}"/>
          </ac:cxnSpMkLst>
        </pc:cxnChg>
      </pc:sldChg>
      <pc:sldMasterChg chg="modSldLayout">
        <pc:chgData name="Jodie Walsh2" userId="8f656482-1ee0-4981-a154-9528d7227717" providerId="ADAL" clId="{A39DDC7E-9D82-45F2-916B-74B0466BF054}" dt="2019-07-10T10:43:56.536" v="6" actId="255"/>
        <pc:sldMasterMkLst>
          <pc:docMk/>
          <pc:sldMasterMk cId="74353008" sldId="2147483648"/>
        </pc:sldMasterMkLst>
        <pc:sldLayoutChg chg="addSp modSp">
          <pc:chgData name="Jodie Walsh2" userId="8f656482-1ee0-4981-a154-9528d7227717" providerId="ADAL" clId="{A39DDC7E-9D82-45F2-916B-74B0466BF054}" dt="2019-07-10T10:43:56.536" v="6" actId="255"/>
          <pc:sldLayoutMkLst>
            <pc:docMk/>
            <pc:sldMasterMk cId="74353008" sldId="2147483648"/>
            <pc:sldLayoutMk cId="270253355" sldId="2147483661"/>
          </pc:sldLayoutMkLst>
          <pc:spChg chg="mod">
            <ac:chgData name="Jodie Walsh2" userId="8f656482-1ee0-4981-a154-9528d7227717" providerId="ADAL" clId="{A39DDC7E-9D82-45F2-916B-74B0466BF054}" dt="2019-07-10T10:43:56.536" v="6" actId="255"/>
            <ac:spMkLst>
              <pc:docMk/>
              <pc:sldMasterMk cId="74353008" sldId="2147483648"/>
              <pc:sldLayoutMk cId="270253355" sldId="2147483661"/>
              <ac:spMk id="2" creationId="{00000000-0000-0000-0000-000000000000}"/>
            </ac:spMkLst>
          </pc:spChg>
          <pc:grpChg chg="add mod">
            <ac:chgData name="Jodie Walsh2" userId="8f656482-1ee0-4981-a154-9528d7227717" providerId="ADAL" clId="{A39DDC7E-9D82-45F2-916B-74B0466BF054}" dt="2019-07-10T10:43:43.574" v="3" actId="1076"/>
            <ac:grpSpMkLst>
              <pc:docMk/>
              <pc:sldMasterMk cId="74353008" sldId="2147483648"/>
              <pc:sldLayoutMk cId="270253355" sldId="2147483661"/>
              <ac:grpSpMk id="5" creationId="{74E49C36-6D96-40B1-BB39-2312A52F2C7E}"/>
            </ac:grpSpMkLst>
          </pc:grpChg>
          <pc:picChg chg="add mod">
            <ac:chgData name="Jodie Walsh2" userId="8f656482-1ee0-4981-a154-9528d7227717" providerId="ADAL" clId="{A39DDC7E-9D82-45F2-916B-74B0466BF054}" dt="2019-07-10T10:43:41.816" v="2" actId="14100"/>
            <ac:picMkLst>
              <pc:docMk/>
              <pc:sldMasterMk cId="74353008" sldId="2147483648"/>
              <pc:sldLayoutMk cId="270253355" sldId="2147483661"/>
              <ac:picMk id="4" creationId="{B7422F68-495A-487E-8B91-51271F48CCC4}"/>
            </ac:picMkLst>
          </pc:picChg>
        </pc:sldLayoutChg>
      </pc:sldMasterChg>
    </pc:docChg>
  </pc:docChgLst>
  <pc:docChgLst>
    <pc:chgData name="Sam Garnham" userId="S::sam.garnham@sja.org.uk::ba4a3023-469b-47da-9b56-135bbb92583d" providerId="AD" clId="Web-{944F4730-E33D-E1F4-98A3-ED46CE2F55EA}"/>
    <pc:docChg chg="modSld">
      <pc:chgData name="Sam Garnham" userId="S::sam.garnham@sja.org.uk::ba4a3023-469b-47da-9b56-135bbb92583d" providerId="AD" clId="Web-{944F4730-E33D-E1F4-98A3-ED46CE2F55EA}" dt="2019-08-29T15:44:17.655" v="3" actId="20577"/>
      <pc:docMkLst>
        <pc:docMk/>
      </pc:docMkLst>
      <pc:sldChg chg="modSp">
        <pc:chgData name="Sam Garnham" userId="S::sam.garnham@sja.org.uk::ba4a3023-469b-47da-9b56-135bbb92583d" providerId="AD" clId="Web-{944F4730-E33D-E1F4-98A3-ED46CE2F55EA}" dt="2019-08-29T15:44:17.655" v="2" actId="20577"/>
        <pc:sldMkLst>
          <pc:docMk/>
          <pc:sldMk cId="1165188053" sldId="752"/>
        </pc:sldMkLst>
        <pc:spChg chg="mod">
          <ac:chgData name="Sam Garnham" userId="S::sam.garnham@sja.org.uk::ba4a3023-469b-47da-9b56-135bbb92583d" providerId="AD" clId="Web-{944F4730-E33D-E1F4-98A3-ED46CE2F55EA}" dt="2019-08-29T15:44:17.655" v="2" actId="20577"/>
          <ac:spMkLst>
            <pc:docMk/>
            <pc:sldMk cId="1165188053" sldId="752"/>
            <ac:spMk id="2" creationId="{789DC856-9181-4D60-9F45-5CEA4633A22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9A0C0-416F-4C6B-AFB7-48132EBFBC00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A3645-6B78-443A-983A-81092742F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631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1D5CF2-3FC3-47F3-B48F-ADC86FC92C34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7732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362EB-ECF1-4F2E-9EB8-88F10C0151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47A636-4232-482A-9B16-8750938543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9E3AF4-D151-45FD-BBAB-B8BA29D49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9AC5A6-F8EB-42FA-9684-BA825C6CB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A3442D-1A1A-4841-9B3C-464135D53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658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97F60-F630-4A26-A065-0DD5E7F36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09A3A0-03E3-4D88-BDC6-65CC0D9A58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AF09E1-7836-495A-94C7-7B6CABED2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7F7C5-6936-4D6E-B932-84EFD5C0C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0186B-94A4-42CD-9954-6E8553A10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946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B696EC-7F28-4469-8529-9063A8D766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C65AEE-881B-466F-8C80-CF7E03A720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E58EEE-5EF6-433A-9EC0-C373AF22E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DD5A3-A5F9-41CB-A190-6F02E7A75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91DAC-6F51-42F2-A56C-A0BDA8CFC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2481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 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321" y="343130"/>
            <a:ext cx="10945283" cy="700661"/>
          </a:xfrm>
          <a:prstGeom prst="rect">
            <a:avLst/>
          </a:prstGeom>
          <a:solidFill>
            <a:srgbClr val="009F4D"/>
          </a:solidFill>
        </p:spPr>
        <p:txBody>
          <a:bodyPr lIns="104287" tIns="52144" rIns="104287" bIns="52144">
            <a:normAutofit/>
          </a:bodyPr>
          <a:lstStyle>
            <a:lvl1pPr>
              <a:defRPr sz="37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99581E67-02D2-4794-A089-7239F863A19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668387" y="6302309"/>
            <a:ext cx="2101035" cy="37101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GB" dirty="0"/>
              <a:t>text</a:t>
            </a:r>
          </a:p>
        </p:txBody>
      </p:sp>
      <p:pic>
        <p:nvPicPr>
          <p:cNvPr id="4" name="Picture 3" descr="SJA WPT Training PPT background.jpg">
            <a:extLst>
              <a:ext uri="{FF2B5EF4-FFF2-40B4-BE49-F238E27FC236}">
                <a16:creationId xmlns:a16="http://schemas.microsoft.com/office/drawing/2014/main" id="{B7422F68-495A-487E-8B91-51271F48CCC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736"/>
          <a:stretch/>
        </p:blipFill>
        <p:spPr>
          <a:xfrm>
            <a:off x="-1" y="6533136"/>
            <a:ext cx="12190693" cy="324864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74E49C36-6D96-40B1-BB39-2312A52F2C7E}"/>
              </a:ext>
            </a:extLst>
          </p:cNvPr>
          <p:cNvGrpSpPr/>
          <p:nvPr userDrawn="1"/>
        </p:nvGrpSpPr>
        <p:grpSpPr>
          <a:xfrm>
            <a:off x="3252157" y="4533562"/>
            <a:ext cx="8939843" cy="1954254"/>
            <a:chOff x="1842654" y="-1271155"/>
            <a:chExt cx="6705601" cy="1541044"/>
          </a:xfrm>
        </p:grpSpPr>
        <p:sp>
          <p:nvSpPr>
            <p:cNvPr id="6" name="Right Triangle 5">
              <a:extLst>
                <a:ext uri="{FF2B5EF4-FFF2-40B4-BE49-F238E27FC236}">
                  <a16:creationId xmlns:a16="http://schemas.microsoft.com/office/drawing/2014/main" id="{4334FD98-9FEF-448D-91B8-E49BD91BD9EF}"/>
                </a:ext>
              </a:extLst>
            </p:cNvPr>
            <p:cNvSpPr/>
            <p:nvPr userDrawn="1"/>
          </p:nvSpPr>
          <p:spPr>
            <a:xfrm flipH="1">
              <a:off x="1842654" y="-1271155"/>
              <a:ext cx="6705601" cy="1541044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" dirty="0">
                <a:solidFill>
                  <a:srgbClr val="FF0000"/>
                </a:solidFill>
              </a:endParaRPr>
            </a:p>
          </p:txBody>
        </p:sp>
        <p:pic>
          <p:nvPicPr>
            <p:cNvPr id="7" name="Picture 6" descr="SJA logo on angled slice.psd">
              <a:extLst>
                <a:ext uri="{FF2B5EF4-FFF2-40B4-BE49-F238E27FC236}">
                  <a16:creationId xmlns:a16="http://schemas.microsoft.com/office/drawing/2014/main" id="{EA010E9B-AC67-45C3-90DD-40E0C596C9D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735" t="40499" r="2544"/>
            <a:stretch/>
          </p:blipFill>
          <p:spPr>
            <a:xfrm>
              <a:off x="6636327" y="-370811"/>
              <a:ext cx="1634837" cy="640700"/>
            </a:xfrm>
            <a:prstGeom prst="rect">
              <a:avLst/>
            </a:prstGeom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70253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D2714-1AC1-4798-B099-D59D14F30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28E49B-9671-458F-8568-5F6E7C714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79A51E-6CC0-4C73-9DF9-B9E15CDDD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3897E1-CD5D-4585-8FA4-D106DFB58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D0B232-E387-43AF-BF23-75B59F0DE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182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96F9A-EE4D-480B-A7D0-D723786A7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ECBDB4-0475-4D51-9C99-3AAED609F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A0209-96E8-43CD-827B-3B8F6792E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5D59E9-F70E-45E7-9D05-9ABF4EAF5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7664EA-631C-4A81-B10E-360B5EA0E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560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6A747-8FED-4E6E-A28B-3C9ECFEC9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92FD1-4978-4F49-AB12-78FAAE8CBB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DCA92C-5A1B-4ED5-A1EB-7A5607F7A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F7DBA5-6EF3-4948-B179-DFECC080E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E2918E-555A-4D2C-B162-7FF7BECF0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84B41B-9F8E-4DA8-8626-88A29AABA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6795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46916-B436-4F93-B952-94165DB69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7FE8CE-2BE8-4E02-992F-B9C7787D24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E779FA-BEF1-4B47-B706-7632EC4B4A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AC58F9-9D69-4B51-B036-F2A722E842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4F3475-FEBE-497E-8E83-07717404CC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8CF745-65EE-4498-8DA9-A2AB66E5F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DC6366-BC45-4AE1-8E08-F0887CE0A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391AD9-2D5A-424E-8565-33B778E59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368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4F520-AD1D-4426-B8D7-49E04CB47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338D52-C531-47D0-8A70-C6688A7A7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0424A0-7811-4784-A2B9-2618B49EF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E1C331-7D1C-412A-B54A-C4B0DB4A2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166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552DF0-4B60-4BE9-9F8C-3DDFAD3B0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59C12B-1CD1-4B56-84B1-58B71B861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4C05E7-FEB1-4ADC-B510-CCB16702C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833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15593-0D1E-433F-BC86-2AC45197E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854BCC-6DF3-4AE9-98D1-D5707B069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85364C-83B3-4DC7-A34A-A49710D421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0F0FA9-205A-4F74-91C6-BDD03657D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D041D6-C3A5-4C45-883A-2ED8B288C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8F2DB7-F957-4B19-AFF4-9D8BE5D91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147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3BF74-C809-4EE9-A5BD-5751CA9AC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8A99F8-09E1-4899-B3BD-59897F8C45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CA3566-A51C-4BBE-B910-58072F507C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8D0179-4C7C-4C8E-8B72-8EEA67940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4256D2-0BEC-47D7-AC95-1C7829218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8880B0-E6EE-4F00-90A0-82FD408B5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721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8FB9C5-4459-4300-BEBB-78E200EDF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E807FE-B36D-4096-8DD2-8D7F0609A0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6B24A3-5491-4118-AE84-38ADA9207D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BF95E-3D6C-4C3A-95B8-812FCB84F422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22F43-FADC-4E16-9946-CD8DB4DBF3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A7FCE-0D02-41A5-B5A1-A9713FE650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353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DC856-9181-4D60-9F45-5CEA4633A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200" y="478800"/>
            <a:ext cx="7522364" cy="736309"/>
          </a:xfrm>
        </p:spPr>
        <p:txBody>
          <a:bodyPr vert="horz" lIns="94567" tIns="47285" rIns="94567" bIns="47285" rtlCol="0" anchor="t">
            <a:normAutofit/>
          </a:bodyPr>
          <a:lstStyle/>
          <a:p>
            <a:r>
              <a:rPr lang="en-GB" sz="4400">
                <a:latin typeface="Arial"/>
                <a:ea typeface="MS PGothic"/>
                <a:cs typeface="Arial"/>
              </a:rPr>
              <a:t>Your turn: Severe bleeding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E4EE0F6-F4D4-44AB-A6F5-EEC56BE57042}"/>
              </a:ext>
            </a:extLst>
          </p:cNvPr>
          <p:cNvSpPr>
            <a:spLocks noChangeAspect="1"/>
          </p:cNvSpPr>
          <p:nvPr/>
        </p:nvSpPr>
        <p:spPr>
          <a:xfrm>
            <a:off x="1185144" y="1556114"/>
            <a:ext cx="1480217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8975" indent="-238975">
              <a:spcAft>
                <a:spcPts val="544"/>
              </a:spcAft>
            </a:pPr>
            <a:r>
              <a:rPr lang="en-GB" sz="1440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en-GB" sz="144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Put on gloves</a:t>
            </a:r>
            <a:endParaRPr lang="en-GB" sz="144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06F15D8-44E4-49E5-B97F-991D767445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36" t="14800" b="16134"/>
          <a:stretch/>
        </p:blipFill>
        <p:spPr>
          <a:xfrm>
            <a:off x="2017085" y="1499826"/>
            <a:ext cx="1440647" cy="118363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253E0C2-C8B1-4E08-BE00-140272FA331F}"/>
              </a:ext>
            </a:extLst>
          </p:cNvPr>
          <p:cNvSpPr>
            <a:spLocks noChangeAspect="1"/>
          </p:cNvSpPr>
          <p:nvPr/>
        </p:nvSpPr>
        <p:spPr>
          <a:xfrm>
            <a:off x="4797323" y="1550905"/>
            <a:ext cx="1804674" cy="1264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8975" indent="-238975">
              <a:spcAft>
                <a:spcPts val="544"/>
              </a:spcAft>
            </a:pPr>
            <a:r>
              <a:rPr lang="en-GB" sz="1440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en-GB" sz="144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Apply pressure to the wound</a:t>
            </a:r>
          </a:p>
          <a:p>
            <a:pPr marL="238975" indent="-238975">
              <a:buSzPct val="100000"/>
              <a:buBlip>
                <a:blip r:embed="rId4"/>
              </a:buBlip>
            </a:pPr>
            <a:r>
              <a:rPr lang="en-GB" sz="144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(but only if there is nothing stuck in it)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97CA2AA-788C-488B-A1C6-78A11F29E7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05" t="21485" r="8185"/>
          <a:stretch/>
        </p:blipFill>
        <p:spPr>
          <a:xfrm>
            <a:off x="6479577" y="1368773"/>
            <a:ext cx="2034253" cy="200627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0C3F58B-F28F-428D-8687-5B70059B7054}"/>
              </a:ext>
            </a:extLst>
          </p:cNvPr>
          <p:cNvSpPr>
            <a:spLocks noChangeAspect="1"/>
          </p:cNvSpPr>
          <p:nvPr/>
        </p:nvSpPr>
        <p:spPr>
          <a:xfrm>
            <a:off x="8596604" y="1579740"/>
            <a:ext cx="2789635" cy="1929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8975" indent="-238975">
              <a:spcAft>
                <a:spcPts val="544"/>
              </a:spcAft>
            </a:pPr>
            <a:r>
              <a:rPr lang="en-GB" sz="1440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en-GB" sz="144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Apply a dressing to the wound</a:t>
            </a:r>
          </a:p>
          <a:p>
            <a:pPr marL="238975" indent="-238975">
              <a:buSzPct val="100000"/>
              <a:buBlip>
                <a:blip r:embed="rId4"/>
              </a:buBlip>
            </a:pPr>
            <a:r>
              <a:rPr lang="en-GB" sz="144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pad goes over the injury</a:t>
            </a:r>
          </a:p>
          <a:p>
            <a:pPr marL="238975" indent="-238975">
              <a:buSzPct val="100000"/>
              <a:buBlip>
                <a:blip r:embed="rId4"/>
              </a:buBlip>
            </a:pPr>
            <a:r>
              <a:rPr lang="en-GB" sz="144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bandage to secure it in place</a:t>
            </a:r>
          </a:p>
          <a:p>
            <a:pPr marL="238975" indent="-238975">
              <a:buSzPct val="100000"/>
              <a:buBlip>
                <a:blip r:embed="rId4"/>
              </a:buBlip>
            </a:pPr>
            <a:r>
              <a:rPr lang="en-GB" sz="144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sure the bandage is not too tight</a:t>
            </a:r>
          </a:p>
          <a:p>
            <a:pPr marL="238975" indent="-238975">
              <a:buSzPct val="100000"/>
              <a:buBlip>
                <a:blip r:embed="rId4"/>
              </a:buBlip>
            </a:pPr>
            <a:r>
              <a:rPr lang="en-GB" sz="144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 999/112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A88E552-A519-4A89-86E1-5FBF68B243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27" t="20230" r="7152"/>
          <a:stretch/>
        </p:blipFill>
        <p:spPr>
          <a:xfrm>
            <a:off x="2665361" y="3613077"/>
            <a:ext cx="2075447" cy="203835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453D062-777C-4468-BDE2-487559E5435C}"/>
              </a:ext>
            </a:extLst>
          </p:cNvPr>
          <p:cNvSpPr>
            <a:spLocks noChangeAspect="1"/>
          </p:cNvSpPr>
          <p:nvPr/>
        </p:nvSpPr>
        <p:spPr>
          <a:xfrm>
            <a:off x="1208876" y="4023332"/>
            <a:ext cx="1680000" cy="1486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8975" indent="-238975">
              <a:spcAft>
                <a:spcPts val="544"/>
              </a:spcAft>
            </a:pPr>
            <a:r>
              <a:rPr lang="en-GB" sz="1440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r>
              <a:rPr lang="en-GB" sz="144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Apply second dressing, if needed</a:t>
            </a:r>
          </a:p>
          <a:p>
            <a:pPr marL="238975" indent="-238975">
              <a:buSzPct val="100000"/>
              <a:buBlip>
                <a:blip r:embed="rId4"/>
              </a:buBlip>
            </a:pPr>
            <a:r>
              <a:rPr lang="en-GB" sz="144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more than two dressings at a time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A0E858F-E178-4C88-B414-90FEA96306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29" t="19578"/>
          <a:stretch/>
        </p:blipFill>
        <p:spPr>
          <a:xfrm>
            <a:off x="6821586" y="3699870"/>
            <a:ext cx="2104753" cy="203030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86E116D-5370-4E90-B3C6-AE67E7181E6B}"/>
              </a:ext>
            </a:extLst>
          </p:cNvPr>
          <p:cNvSpPr>
            <a:spLocks noChangeAspect="1"/>
          </p:cNvSpPr>
          <p:nvPr/>
        </p:nvSpPr>
        <p:spPr>
          <a:xfrm>
            <a:off x="4796988" y="3797986"/>
            <a:ext cx="2279898" cy="2150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8975" indent="-238975">
              <a:spcAft>
                <a:spcPts val="544"/>
              </a:spcAft>
            </a:pPr>
            <a:r>
              <a:rPr lang="en-GB" sz="1440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</a:t>
            </a:r>
            <a:r>
              <a:rPr lang="en-GB" sz="144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If an object is in the wound, do NOT remove it</a:t>
            </a:r>
          </a:p>
          <a:p>
            <a:pPr marL="238975" indent="-238975">
              <a:buSzPct val="100000"/>
              <a:buBlip>
                <a:blip r:embed="rId4"/>
              </a:buBlip>
            </a:pPr>
            <a:r>
              <a:rPr lang="en-GB" sz="144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put a pad on either side of the object</a:t>
            </a:r>
          </a:p>
          <a:p>
            <a:pPr marL="238975" indent="-238975">
              <a:buSzPct val="100000"/>
              <a:buBlip>
                <a:blip r:embed="rId4"/>
              </a:buBlip>
            </a:pPr>
            <a:r>
              <a:rPr lang="en-GB" sz="144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bandage carefully over the pads without pushing the object in any further</a:t>
            </a: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0E25E24C-4CAA-4BF2-93EE-23ED8394881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289398" y="6249286"/>
            <a:ext cx="1890931" cy="371015"/>
          </a:xfrm>
        </p:spPr>
        <p:txBody>
          <a:bodyPr/>
          <a:lstStyle/>
          <a:p>
            <a:r>
              <a:rPr lang="en-GB" dirty="0"/>
              <a:t>KS2 - Bleeding</a:t>
            </a:r>
          </a:p>
        </p:txBody>
      </p:sp>
    </p:spTree>
    <p:extLst>
      <p:ext uri="{BB962C8B-B14F-4D97-AF65-F5344CB8AC3E}">
        <p14:creationId xmlns:p14="http://schemas.microsoft.com/office/powerpoint/2010/main" val="1165188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12A60EA17AA44DBC0844B313E2D1EB" ma:contentTypeVersion="4" ma:contentTypeDescription="Create a new document." ma:contentTypeScope="" ma:versionID="0b3b3141565a737c6f3c5c34bfe3efb1">
  <xsd:schema xmlns:xsd="http://www.w3.org/2001/XMLSchema" xmlns:xs="http://www.w3.org/2001/XMLSchema" xmlns:p="http://schemas.microsoft.com/office/2006/metadata/properties" xmlns:ns2="565d540a-4d5f-4e77-a6c3-71f6088114ec" targetNamespace="http://schemas.microsoft.com/office/2006/metadata/properties" ma:root="true" ma:fieldsID="858cae49d40edf045d809c8c24cee1d5" ns2:_="">
    <xsd:import namespace="565d540a-4d5f-4e77-a6c3-71f6088114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5d540a-4d5f-4e77-a6c3-71f6088114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2581F1E-58E7-46DE-ADB3-BF308334A674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73b22f68-4a70-4eb7-bf89-938dce806f38"/>
    <ds:schemaRef ds:uri="http://purl.org/dc/elements/1.1/"/>
    <ds:schemaRef ds:uri="http://schemas.microsoft.com/office/2006/metadata/properties"/>
    <ds:schemaRef ds:uri="http://schemas.microsoft.com/office/infopath/2007/PartnerControls"/>
    <ds:schemaRef ds:uri="315f969d-7967-4bff-902a-d46647ceb5a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2782274-24FA-4298-B6FB-4DD7FCEC8EF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DBA6F1E-5185-46CA-B972-7973D4E052EE}"/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16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Your turn: Severe bleeding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Justine Wilson</dc:creator>
  <cp:lastModifiedBy>Sam Garnham</cp:lastModifiedBy>
  <cp:revision>5</cp:revision>
  <dcterms:created xsi:type="dcterms:W3CDTF">2019-06-18T10:39:10Z</dcterms:created>
  <dcterms:modified xsi:type="dcterms:W3CDTF">2019-08-29T15:44:19Z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0x010100EE12A60EA17AA44DBC0844B313E2D1EB</vt:lpwstr>
  </property>
</Properties>
</file>