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849" r:id="rId5"/>
    <p:sldId id="652" r:id="rId6"/>
    <p:sldId id="657" r:id="rId7"/>
    <p:sldId id="656" r:id="rId8"/>
    <p:sldId id="658" r:id="rId9"/>
    <p:sldId id="661" r:id="rId10"/>
    <p:sldId id="669" r:id="rId11"/>
    <p:sldId id="660" r:id="rId12"/>
    <p:sldId id="672" r:id="rId13"/>
    <p:sldId id="662" r:id="rId14"/>
    <p:sldId id="664" r:id="rId15"/>
    <p:sldId id="670" r:id="rId16"/>
    <p:sldId id="671" r:id="rId17"/>
    <p:sldId id="848" r:id="rId18"/>
    <p:sldId id="667" r:id="rId19"/>
    <p:sldId id="846" r:id="rId20"/>
    <p:sldId id="668" r:id="rId21"/>
    <p:sldId id="659" r:id="rId22"/>
    <p:sldId id="663" r:id="rId23"/>
    <p:sldId id="665" r:id="rId24"/>
  </p:sldIdLst>
  <p:sldSz cx="9144000" cy="5715000" type="screen16x10"/>
  <p:notesSz cx="6858000" cy="1076325"/>
  <p:embeddedFontLs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-1-12-1-2405786754-1233198816-680875169-393683671" providerId="AD"/>
      </p:ext>
    </p:extLst>
  </p:cmAuthor>
  <p:cmAuthor id="2" name="Elsa Stuart" initials="ES" lastIdx="4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Garnham" userId="ba4a3023-469b-47da-9b56-135bbb92583d" providerId="ADAL" clId="{082A3EE0-C768-4DA3-BBB5-F71656F2595D}"/>
    <pc:docChg chg="custSel modSld">
      <pc:chgData name="Sam Garnham" userId="ba4a3023-469b-47da-9b56-135bbb92583d" providerId="ADAL" clId="{082A3EE0-C768-4DA3-BBB5-F71656F2595D}" dt="2020-03-06T11:25:28.080" v="0" actId="27636"/>
      <pc:docMkLst>
        <pc:docMk/>
      </pc:docMkLst>
      <pc:sldChg chg="modSp">
        <pc:chgData name="Sam Garnham" userId="ba4a3023-469b-47da-9b56-135bbb92583d" providerId="ADAL" clId="{082A3EE0-C768-4DA3-BBB5-F71656F2595D}" dt="2020-03-06T11:25:28.080" v="0" actId="27636"/>
        <pc:sldMkLst>
          <pc:docMk/>
          <pc:sldMk cId="1204983288" sldId="666"/>
        </pc:sldMkLst>
        <pc:spChg chg="mod">
          <ac:chgData name="Sam Garnham" userId="ba4a3023-469b-47da-9b56-135bbb92583d" providerId="ADAL" clId="{082A3EE0-C768-4DA3-BBB5-F71656F2595D}" dt="2020-03-06T11:25:28.080" v="0" actId="27636"/>
          <ac:spMkLst>
            <pc:docMk/>
            <pc:sldMk cId="1204983288" sldId="666"/>
            <ac:spMk id="15" creationId="{39D526B5-E94E-4D18-A879-A5925F236E56}"/>
          </ac:spMkLst>
        </pc:spChg>
      </pc:sldChg>
    </pc:docChg>
  </pc:docChgLst>
  <pc:docChgLst>
    <pc:chgData name="Jodie Walsh2" userId="8f656482-1ee0-4981-a154-9528d7227717" providerId="ADAL" clId="{702FC152-6B54-424C-B595-9B4FEC37910D}"/>
    <pc:docChg chg="modSld">
      <pc:chgData name="Jodie Walsh2" userId="8f656482-1ee0-4981-a154-9528d7227717" providerId="ADAL" clId="{702FC152-6B54-424C-B595-9B4FEC37910D}" dt="2019-07-29T08:07:02.189" v="6" actId="14100"/>
      <pc:docMkLst>
        <pc:docMk/>
      </pc:docMkLst>
      <pc:sldChg chg="modSp">
        <pc:chgData name="Jodie Walsh2" userId="8f656482-1ee0-4981-a154-9528d7227717" providerId="ADAL" clId="{702FC152-6B54-424C-B595-9B4FEC37910D}" dt="2019-07-29T08:07:02.189" v="6" actId="14100"/>
        <pc:sldMkLst>
          <pc:docMk/>
          <pc:sldMk cId="3199948157" sldId="652"/>
        </pc:sldMkLst>
        <pc:spChg chg="mod">
          <ac:chgData name="Jodie Walsh2" userId="8f656482-1ee0-4981-a154-9528d7227717" providerId="ADAL" clId="{702FC152-6B54-424C-B595-9B4FEC37910D}" dt="2019-07-29T08:07:02.189" v="6" actId="14100"/>
          <ac:spMkLst>
            <pc:docMk/>
            <pc:sldMk cId="3199948157" sldId="652"/>
            <ac:spMk id="2" creationId="{236F7D53-039F-4043-B283-387D95BD07A9}"/>
          </ac:spMkLst>
        </pc:spChg>
        <pc:spChg chg="mod">
          <ac:chgData name="Jodie Walsh2" userId="8f656482-1ee0-4981-a154-9528d7227717" providerId="ADAL" clId="{702FC152-6B54-424C-B595-9B4FEC37910D}" dt="2019-07-29T08:06:59.457" v="5" actId="14100"/>
          <ac:spMkLst>
            <pc:docMk/>
            <pc:sldMk cId="3199948157" sldId="652"/>
            <ac:spMk id="3" creationId="{1350C409-3CCA-48BD-87D2-FE46540C4DD3}"/>
          </ac:spMkLst>
        </pc:spChg>
      </pc:sldChg>
    </pc:docChg>
  </pc:docChgLst>
  <pc:docChgLst>
    <pc:chgData name="Sam Garnham" userId="ba4a3023-469b-47da-9b56-135bbb92583d" providerId="ADAL" clId="{79AB4114-343C-4E97-81AE-904BB4577867}"/>
    <pc:docChg chg="modSld">
      <pc:chgData name="Sam Garnham" userId="ba4a3023-469b-47da-9b56-135bbb92583d" providerId="ADAL" clId="{79AB4114-343C-4E97-81AE-904BB4577867}" dt="2019-07-23T13:31:34.261" v="51" actId="13244"/>
      <pc:docMkLst>
        <pc:docMk/>
      </pc:docMkLst>
      <pc:sldChg chg="modSp">
        <pc:chgData name="Sam Garnham" userId="ba4a3023-469b-47da-9b56-135bbb92583d" providerId="ADAL" clId="{79AB4114-343C-4E97-81AE-904BB4577867}" dt="2019-07-23T13:25:10.087" v="16" actId="962"/>
        <pc:sldMkLst>
          <pc:docMk/>
          <pc:sldMk cId="731881050" sldId="648"/>
        </pc:sldMkLst>
        <pc:picChg chg="mod">
          <ac:chgData name="Sam Garnham" userId="ba4a3023-469b-47da-9b56-135bbb92583d" providerId="ADAL" clId="{79AB4114-343C-4E97-81AE-904BB4577867}" dt="2019-07-23T13:25:10.087" v="16" actId="962"/>
          <ac:picMkLst>
            <pc:docMk/>
            <pc:sldMk cId="731881050" sldId="648"/>
            <ac:picMk id="5" creationId="{6B125485-1D9A-466F-A3D2-540232BDD393}"/>
          </ac:picMkLst>
        </pc:picChg>
      </pc:sldChg>
      <pc:sldChg chg="modSp">
        <pc:chgData name="Sam Garnham" userId="ba4a3023-469b-47da-9b56-135bbb92583d" providerId="ADAL" clId="{79AB4114-343C-4E97-81AE-904BB4577867}" dt="2019-07-23T13:28:18.370" v="35" actId="13244"/>
        <pc:sldMkLst>
          <pc:docMk/>
          <pc:sldMk cId="3199948157" sldId="652"/>
        </pc:sldMkLst>
        <pc:spChg chg="mod">
          <ac:chgData name="Sam Garnham" userId="ba4a3023-469b-47da-9b56-135bbb92583d" providerId="ADAL" clId="{79AB4114-343C-4E97-81AE-904BB4577867}" dt="2019-07-23T13:28:18.370" v="35" actId="13244"/>
          <ac:spMkLst>
            <pc:docMk/>
            <pc:sldMk cId="3199948157" sldId="652"/>
            <ac:spMk id="4" creationId="{0362529E-DDBE-4997-AFC3-40C93B1F5F6B}"/>
          </ac:spMkLst>
        </pc:spChg>
        <pc:grpChg chg="mod">
          <ac:chgData name="Sam Garnham" userId="ba4a3023-469b-47da-9b56-135bbb92583d" providerId="ADAL" clId="{79AB4114-343C-4E97-81AE-904BB4577867}" dt="2019-07-23T13:23:06.096" v="1" actId="962"/>
          <ac:grpSpMkLst>
            <pc:docMk/>
            <pc:sldMk cId="3199948157" sldId="652"/>
            <ac:grpSpMk id="7" creationId="{461E208C-0A75-4782-AB9C-099320769C4E}"/>
          </ac:grpSpMkLst>
        </pc:grpChg>
        <pc:picChg chg="mod">
          <ac:chgData name="Sam Garnham" userId="ba4a3023-469b-47da-9b56-135bbb92583d" providerId="ADAL" clId="{79AB4114-343C-4E97-81AE-904BB4577867}" dt="2019-07-23T13:23:02.197" v="0" actId="962"/>
          <ac:picMkLst>
            <pc:docMk/>
            <pc:sldMk cId="3199948157" sldId="652"/>
            <ac:picMk id="6" creationId="{548836A6-B552-453B-B706-A0B7D05E2D69}"/>
          </ac:picMkLst>
        </pc:picChg>
      </pc:sldChg>
      <pc:sldChg chg="modSp">
        <pc:chgData name="Sam Garnham" userId="ba4a3023-469b-47da-9b56-135bbb92583d" providerId="ADAL" clId="{79AB4114-343C-4E97-81AE-904BB4577867}" dt="2019-07-23T13:23:15.516" v="3" actId="962"/>
        <pc:sldMkLst>
          <pc:docMk/>
          <pc:sldMk cId="2096618169" sldId="657"/>
        </pc:sldMkLst>
        <pc:spChg chg="mod">
          <ac:chgData name="Sam Garnham" userId="ba4a3023-469b-47da-9b56-135bbb92583d" providerId="ADAL" clId="{79AB4114-343C-4E97-81AE-904BB4577867}" dt="2019-07-23T13:23:11.497" v="2" actId="962"/>
          <ac:spMkLst>
            <pc:docMk/>
            <pc:sldMk cId="2096618169" sldId="657"/>
            <ac:spMk id="5" creationId="{104EEABA-3F2F-48AD-80BC-D63D6737D21F}"/>
          </ac:spMkLst>
        </pc:spChg>
        <pc:picChg chg="mod">
          <ac:chgData name="Sam Garnham" userId="ba4a3023-469b-47da-9b56-135bbb92583d" providerId="ADAL" clId="{79AB4114-343C-4E97-81AE-904BB4577867}" dt="2019-07-23T13:23:15.516" v="3" actId="962"/>
          <ac:picMkLst>
            <pc:docMk/>
            <pc:sldMk cId="2096618169" sldId="657"/>
            <ac:picMk id="7" creationId="{5AFAB883-D8C4-4118-B1DF-174FD9A992A2}"/>
          </ac:picMkLst>
        </pc:picChg>
      </pc:sldChg>
      <pc:sldChg chg="modSp">
        <pc:chgData name="Sam Garnham" userId="ba4a3023-469b-47da-9b56-135bbb92583d" providerId="ADAL" clId="{79AB4114-343C-4E97-81AE-904BB4577867}" dt="2019-07-23T13:23:26.616" v="5" actId="962"/>
        <pc:sldMkLst>
          <pc:docMk/>
          <pc:sldMk cId="3470835912" sldId="658"/>
        </pc:sldMkLst>
        <pc:spChg chg="mod">
          <ac:chgData name="Sam Garnham" userId="ba4a3023-469b-47da-9b56-135bbb92583d" providerId="ADAL" clId="{79AB4114-343C-4E97-81AE-904BB4577867}" dt="2019-07-23T13:23:23.767" v="4" actId="962"/>
          <ac:spMkLst>
            <pc:docMk/>
            <pc:sldMk cId="3470835912" sldId="658"/>
            <ac:spMk id="5" creationId="{3EC7A3FD-A2F5-4D93-A17B-EF9BD4F11FA6}"/>
          </ac:spMkLst>
        </pc:spChg>
        <pc:picChg chg="mod">
          <ac:chgData name="Sam Garnham" userId="ba4a3023-469b-47da-9b56-135bbb92583d" providerId="ADAL" clId="{79AB4114-343C-4E97-81AE-904BB4577867}" dt="2019-07-23T13:23:26.616" v="5" actId="962"/>
          <ac:picMkLst>
            <pc:docMk/>
            <pc:sldMk cId="3470835912" sldId="658"/>
            <ac:picMk id="11" creationId="{8CDA6773-31CA-4060-99FA-B3C4FC240836}"/>
          </ac:picMkLst>
        </pc:picChg>
      </pc:sldChg>
      <pc:sldChg chg="modSp">
        <pc:chgData name="Sam Garnham" userId="ba4a3023-469b-47da-9b56-135bbb92583d" providerId="ADAL" clId="{79AB4114-343C-4E97-81AE-904BB4577867}" dt="2019-07-23T13:31:17.410" v="48" actId="13244"/>
        <pc:sldMkLst>
          <pc:docMk/>
          <pc:sldMk cId="456047833" sldId="659"/>
        </pc:sldMkLst>
        <pc:spChg chg="mod">
          <ac:chgData name="Sam Garnham" userId="ba4a3023-469b-47da-9b56-135bbb92583d" providerId="ADAL" clId="{79AB4114-343C-4E97-81AE-904BB4577867}" dt="2019-07-23T13:31:07.100" v="46" actId="13244"/>
          <ac:spMkLst>
            <pc:docMk/>
            <pc:sldMk cId="456047833" sldId="659"/>
            <ac:spMk id="5" creationId="{C6CAC803-B1A9-4EB2-970F-738697902417}"/>
          </ac:spMkLst>
        </pc:spChg>
        <pc:spChg chg="mod">
          <ac:chgData name="Sam Garnham" userId="ba4a3023-469b-47da-9b56-135bbb92583d" providerId="ADAL" clId="{79AB4114-343C-4E97-81AE-904BB4577867}" dt="2019-07-23T13:31:15.380" v="47" actId="13244"/>
          <ac:spMkLst>
            <pc:docMk/>
            <pc:sldMk cId="456047833" sldId="659"/>
            <ac:spMk id="11" creationId="{7F60B09A-E559-4DCB-99BB-DE565D7CE030}"/>
          </ac:spMkLst>
        </pc:spChg>
        <pc:spChg chg="mod">
          <ac:chgData name="Sam Garnham" userId="ba4a3023-469b-47da-9b56-135bbb92583d" providerId="ADAL" clId="{79AB4114-343C-4E97-81AE-904BB4577867}" dt="2019-07-23T13:31:17.410" v="48" actId="13244"/>
          <ac:spMkLst>
            <pc:docMk/>
            <pc:sldMk cId="456047833" sldId="659"/>
            <ac:spMk id="13" creationId="{133A55E0-0437-44C4-B92E-F127FFAD2461}"/>
          </ac:spMkLst>
        </pc:spChg>
        <pc:picChg chg="mod">
          <ac:chgData name="Sam Garnham" userId="ba4a3023-469b-47da-9b56-135bbb92583d" providerId="ADAL" clId="{79AB4114-343C-4E97-81AE-904BB4577867}" dt="2019-07-23T13:26:34.606" v="30" actId="962"/>
          <ac:picMkLst>
            <pc:docMk/>
            <pc:sldMk cId="456047833" sldId="659"/>
            <ac:picMk id="12" creationId="{A7E01010-A29F-4B8E-BE67-0D29E2DFE3ED}"/>
          </ac:picMkLst>
        </pc:picChg>
        <pc:picChg chg="mod">
          <ac:chgData name="Sam Garnham" userId="ba4a3023-469b-47da-9b56-135bbb92583d" providerId="ADAL" clId="{79AB4114-343C-4E97-81AE-904BB4577867}" dt="2019-07-23T13:26:39.146" v="31" actId="962"/>
          <ac:picMkLst>
            <pc:docMk/>
            <pc:sldMk cId="456047833" sldId="659"/>
            <ac:picMk id="14" creationId="{B7400FAC-DE41-4E2B-9E1D-8DC9C58B3F11}"/>
          </ac:picMkLst>
        </pc:picChg>
      </pc:sldChg>
      <pc:sldChg chg="modSp">
        <pc:chgData name="Sam Garnham" userId="ba4a3023-469b-47da-9b56-135bbb92583d" providerId="ADAL" clId="{79AB4114-343C-4E97-81AE-904BB4577867}" dt="2019-07-23T13:29:19.670" v="37" actId="13244"/>
        <pc:sldMkLst>
          <pc:docMk/>
          <pc:sldMk cId="3652628470" sldId="660"/>
        </pc:sldMkLst>
        <pc:spChg chg="mod">
          <ac:chgData name="Sam Garnham" userId="ba4a3023-469b-47da-9b56-135bbb92583d" providerId="ADAL" clId="{79AB4114-343C-4E97-81AE-904BB4577867}" dt="2019-07-23T13:29:15.390" v="36" actId="13244"/>
          <ac:spMkLst>
            <pc:docMk/>
            <pc:sldMk cId="3652628470" sldId="660"/>
            <ac:spMk id="3" creationId="{2576179F-8CF1-406E-B28D-E295D2993C1B}"/>
          </ac:spMkLst>
        </pc:spChg>
        <pc:spChg chg="mod">
          <ac:chgData name="Sam Garnham" userId="ba4a3023-469b-47da-9b56-135bbb92583d" providerId="ADAL" clId="{79AB4114-343C-4E97-81AE-904BB4577867}" dt="2019-07-23T13:29:19.670" v="37" actId="13244"/>
          <ac:spMkLst>
            <pc:docMk/>
            <pc:sldMk cId="3652628470" sldId="660"/>
            <ac:spMk id="4" creationId="{F4C16D33-72FA-4986-AD3D-FEDC67646413}"/>
          </ac:spMkLst>
        </pc:spChg>
        <pc:spChg chg="mod">
          <ac:chgData name="Sam Garnham" userId="ba4a3023-469b-47da-9b56-135bbb92583d" providerId="ADAL" clId="{79AB4114-343C-4E97-81AE-904BB4577867}" dt="2019-07-23T13:23:50.407" v="8" actId="962"/>
          <ac:spMkLst>
            <pc:docMk/>
            <pc:sldMk cId="3652628470" sldId="660"/>
            <ac:spMk id="5" creationId="{0F5F52B3-765A-423B-851F-09083A204114}"/>
          </ac:spMkLst>
        </pc:spChg>
        <pc:picChg chg="mod">
          <ac:chgData name="Sam Garnham" userId="ba4a3023-469b-47da-9b56-135bbb92583d" providerId="ADAL" clId="{79AB4114-343C-4E97-81AE-904BB4577867}" dt="2019-07-23T13:23:58.636" v="10" actId="962"/>
          <ac:picMkLst>
            <pc:docMk/>
            <pc:sldMk cId="3652628470" sldId="660"/>
            <ac:picMk id="2" creationId="{7F2C16D7-070B-4FEE-92A0-3C8D55D6C4A2}"/>
          </ac:picMkLst>
        </pc:picChg>
        <pc:picChg chg="mod">
          <ac:chgData name="Sam Garnham" userId="ba4a3023-469b-47da-9b56-135bbb92583d" providerId="ADAL" clId="{79AB4114-343C-4E97-81AE-904BB4577867}" dt="2019-07-23T13:23:54.146" v="9" actId="962"/>
          <ac:picMkLst>
            <pc:docMk/>
            <pc:sldMk cId="3652628470" sldId="660"/>
            <ac:picMk id="8" creationId="{5AAD9F98-549E-4E94-A33F-F76C24604522}"/>
          </ac:picMkLst>
        </pc:picChg>
      </pc:sldChg>
      <pc:sldChg chg="modSp">
        <pc:chgData name="Sam Garnham" userId="ba4a3023-469b-47da-9b56-135bbb92583d" providerId="ADAL" clId="{79AB4114-343C-4E97-81AE-904BB4577867}" dt="2019-07-23T13:23:41.876" v="7" actId="962"/>
        <pc:sldMkLst>
          <pc:docMk/>
          <pc:sldMk cId="1607285479" sldId="661"/>
        </pc:sldMkLst>
        <pc:spChg chg="mod">
          <ac:chgData name="Sam Garnham" userId="ba4a3023-469b-47da-9b56-135bbb92583d" providerId="ADAL" clId="{79AB4114-343C-4E97-81AE-904BB4577867}" dt="2019-07-23T13:23:32.126" v="6" actId="962"/>
          <ac:spMkLst>
            <pc:docMk/>
            <pc:sldMk cId="1607285479" sldId="661"/>
            <ac:spMk id="6" creationId="{E135BEC2-1FC2-489B-B69F-8E6714BE494D}"/>
          </ac:spMkLst>
        </pc:spChg>
        <pc:spChg chg="mod">
          <ac:chgData name="Sam Garnham" userId="ba4a3023-469b-47da-9b56-135bbb92583d" providerId="ADAL" clId="{79AB4114-343C-4E97-81AE-904BB4577867}" dt="2019-07-23T13:23:41.876" v="7" actId="962"/>
          <ac:spMkLst>
            <pc:docMk/>
            <pc:sldMk cId="1607285479" sldId="661"/>
            <ac:spMk id="8" creationId="{A3817720-427E-4E55-93DF-897010EAF0AA}"/>
          </ac:spMkLst>
        </pc:spChg>
      </pc:sldChg>
      <pc:sldChg chg="modSp">
        <pc:chgData name="Sam Garnham" userId="ba4a3023-469b-47da-9b56-135bbb92583d" providerId="ADAL" clId="{79AB4114-343C-4E97-81AE-904BB4577867}" dt="2019-07-23T13:24:35.087" v="15" actId="962"/>
        <pc:sldMkLst>
          <pc:docMk/>
          <pc:sldMk cId="3994875913" sldId="662"/>
        </pc:sldMkLst>
        <pc:spChg chg="mod">
          <ac:chgData name="Sam Garnham" userId="ba4a3023-469b-47da-9b56-135bbb92583d" providerId="ADAL" clId="{79AB4114-343C-4E97-81AE-904BB4577867}" dt="2019-07-23T13:24:10.806" v="11" actId="962"/>
          <ac:spMkLst>
            <pc:docMk/>
            <pc:sldMk cId="3994875913" sldId="662"/>
            <ac:spMk id="5" creationId="{A3C7F754-8743-4184-BB3F-7AECE4728D61}"/>
          </ac:spMkLst>
        </pc:spChg>
        <pc:spChg chg="mod">
          <ac:chgData name="Sam Garnham" userId="ba4a3023-469b-47da-9b56-135bbb92583d" providerId="ADAL" clId="{79AB4114-343C-4E97-81AE-904BB4577867}" dt="2019-07-23T13:24:15.017" v="12" actId="962"/>
          <ac:spMkLst>
            <pc:docMk/>
            <pc:sldMk cId="3994875913" sldId="662"/>
            <ac:spMk id="7" creationId="{96B8E662-4F1C-44A1-A4D8-C698F2A15045}"/>
          </ac:spMkLst>
        </pc:spChg>
        <pc:picChg chg="mod">
          <ac:chgData name="Sam Garnham" userId="ba4a3023-469b-47da-9b56-135bbb92583d" providerId="ADAL" clId="{79AB4114-343C-4E97-81AE-904BB4577867}" dt="2019-07-23T13:24:19.756" v="13" actId="962"/>
          <ac:picMkLst>
            <pc:docMk/>
            <pc:sldMk cId="3994875913" sldId="662"/>
            <ac:picMk id="10" creationId="{D6BE417E-CFFB-4C87-8FB4-77357A68887E}"/>
          </ac:picMkLst>
        </pc:picChg>
        <pc:picChg chg="mod">
          <ac:chgData name="Sam Garnham" userId="ba4a3023-469b-47da-9b56-135bbb92583d" providerId="ADAL" clId="{79AB4114-343C-4E97-81AE-904BB4577867}" dt="2019-07-23T13:24:24.936" v="14" actId="962"/>
          <ac:picMkLst>
            <pc:docMk/>
            <pc:sldMk cId="3994875913" sldId="662"/>
            <ac:picMk id="12" creationId="{10828015-57C0-4952-AF7E-FB3948117E92}"/>
          </ac:picMkLst>
        </pc:picChg>
        <pc:picChg chg="mod">
          <ac:chgData name="Sam Garnham" userId="ba4a3023-469b-47da-9b56-135bbb92583d" providerId="ADAL" clId="{79AB4114-343C-4E97-81AE-904BB4577867}" dt="2019-07-23T13:24:35.087" v="15" actId="962"/>
          <ac:picMkLst>
            <pc:docMk/>
            <pc:sldMk cId="3994875913" sldId="662"/>
            <ac:picMk id="15" creationId="{97A7661E-C8B9-4585-AB0E-4C26E273EE6E}"/>
          </ac:picMkLst>
        </pc:picChg>
      </pc:sldChg>
      <pc:sldChg chg="modSp">
        <pc:chgData name="Sam Garnham" userId="ba4a3023-469b-47da-9b56-135bbb92583d" providerId="ADAL" clId="{79AB4114-343C-4E97-81AE-904BB4577867}" dt="2019-07-23T13:31:28.771" v="50" actId="13244"/>
        <pc:sldMkLst>
          <pc:docMk/>
          <pc:sldMk cId="4118220523" sldId="663"/>
        </pc:sldMkLst>
        <pc:spChg chg="mod">
          <ac:chgData name="Sam Garnham" userId="ba4a3023-469b-47da-9b56-135bbb92583d" providerId="ADAL" clId="{79AB4114-343C-4E97-81AE-904BB4577867}" dt="2019-07-23T13:31:23.963" v="49" actId="13244"/>
          <ac:spMkLst>
            <pc:docMk/>
            <pc:sldMk cId="4118220523" sldId="663"/>
            <ac:spMk id="5" creationId="{D20014F3-193D-4A1A-8AC6-AE15B77D6C64}"/>
          </ac:spMkLst>
        </pc:spChg>
        <pc:spChg chg="mod">
          <ac:chgData name="Sam Garnham" userId="ba4a3023-469b-47da-9b56-135bbb92583d" providerId="ADAL" clId="{79AB4114-343C-4E97-81AE-904BB4577867}" dt="2019-07-23T13:31:28.771" v="50" actId="13244"/>
          <ac:spMkLst>
            <pc:docMk/>
            <pc:sldMk cId="4118220523" sldId="663"/>
            <ac:spMk id="12" creationId="{085A6D41-AB77-4B12-A2D2-C2AA8674CD8D}"/>
          </ac:spMkLst>
        </pc:spChg>
        <pc:picChg chg="mod">
          <ac:chgData name="Sam Garnham" userId="ba4a3023-469b-47da-9b56-135bbb92583d" providerId="ADAL" clId="{79AB4114-343C-4E97-81AE-904BB4577867}" dt="2019-07-23T13:26:43.566" v="32" actId="962"/>
          <ac:picMkLst>
            <pc:docMk/>
            <pc:sldMk cId="4118220523" sldId="663"/>
            <ac:picMk id="11" creationId="{53F2DFA8-1BEA-47E5-ADA2-1E6EF22F833B}"/>
          </ac:picMkLst>
        </pc:picChg>
      </pc:sldChg>
      <pc:sldChg chg="modSp">
        <pc:chgData name="Sam Garnham" userId="ba4a3023-469b-47da-9b56-135bbb92583d" providerId="ADAL" clId="{79AB4114-343C-4E97-81AE-904BB4577867}" dt="2019-07-23T13:30:09.700" v="42" actId="13244"/>
        <pc:sldMkLst>
          <pc:docMk/>
          <pc:sldMk cId="3129389725" sldId="664"/>
        </pc:sldMkLst>
        <pc:spChg chg="mod">
          <ac:chgData name="Sam Garnham" userId="ba4a3023-469b-47da-9b56-135bbb92583d" providerId="ADAL" clId="{79AB4114-343C-4E97-81AE-904BB4577867}" dt="2019-07-23T13:29:56.700" v="39" actId="13244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Sam Garnham" userId="ba4a3023-469b-47da-9b56-135bbb92583d" providerId="ADAL" clId="{79AB4114-343C-4E97-81AE-904BB4577867}" dt="2019-07-23T13:29:53.284" v="38" actId="13244"/>
          <ac:spMkLst>
            <pc:docMk/>
            <pc:sldMk cId="3129389725" sldId="664"/>
            <ac:spMk id="15" creationId="{B3E5806E-D49D-4358-B5B8-87085BC0D4F2}"/>
          </ac:spMkLst>
        </pc:spChg>
        <pc:picChg chg="mod">
          <ac:chgData name="Sam Garnham" userId="ba4a3023-469b-47da-9b56-135bbb92583d" providerId="ADAL" clId="{79AB4114-343C-4E97-81AE-904BB4577867}" dt="2019-07-23T13:30:04.080" v="40" actId="13244"/>
          <ac:picMkLst>
            <pc:docMk/>
            <pc:sldMk cId="3129389725" sldId="664"/>
            <ac:picMk id="5" creationId="{E34772B4-1EBC-4155-A900-491244C56785}"/>
          </ac:picMkLst>
        </pc:picChg>
        <pc:picChg chg="mod">
          <ac:chgData name="Sam Garnham" userId="ba4a3023-469b-47da-9b56-135bbb92583d" providerId="ADAL" clId="{79AB4114-343C-4E97-81AE-904BB4577867}" dt="2019-07-23T13:30:07.040" v="41" actId="13244"/>
          <ac:picMkLst>
            <pc:docMk/>
            <pc:sldMk cId="3129389725" sldId="664"/>
            <ac:picMk id="13" creationId="{A9723D1B-B737-4DEC-A5BD-37E4F8EC847A}"/>
          </ac:picMkLst>
        </pc:picChg>
        <pc:picChg chg="mod">
          <ac:chgData name="Sam Garnham" userId="ba4a3023-469b-47da-9b56-135bbb92583d" providerId="ADAL" clId="{79AB4114-343C-4E97-81AE-904BB4577867}" dt="2019-07-23T13:30:09.700" v="42" actId="13244"/>
          <ac:picMkLst>
            <pc:docMk/>
            <pc:sldMk cId="3129389725" sldId="664"/>
            <ac:picMk id="24" creationId="{6734131A-1CAB-4173-9051-D19599DCC8C1}"/>
          </ac:picMkLst>
        </pc:picChg>
      </pc:sldChg>
      <pc:sldChg chg="modSp">
        <pc:chgData name="Sam Garnham" userId="ba4a3023-469b-47da-9b56-135bbb92583d" providerId="ADAL" clId="{79AB4114-343C-4E97-81AE-904BB4577867}" dt="2019-07-23T13:31:34.261" v="51" actId="13244"/>
        <pc:sldMkLst>
          <pc:docMk/>
          <pc:sldMk cId="2032110629" sldId="665"/>
        </pc:sldMkLst>
        <pc:spChg chg="mod">
          <ac:chgData name="Sam Garnham" userId="ba4a3023-469b-47da-9b56-135bbb92583d" providerId="ADAL" clId="{79AB4114-343C-4E97-81AE-904BB4577867}" dt="2019-07-23T13:31:34.261" v="51" actId="13244"/>
          <ac:spMkLst>
            <pc:docMk/>
            <pc:sldMk cId="2032110629" sldId="665"/>
            <ac:spMk id="5" creationId="{56FFFCD6-FB43-4A8A-8F89-C06797E16A4D}"/>
          </ac:spMkLst>
        </pc:spChg>
        <pc:spChg chg="mod">
          <ac:chgData name="Sam Garnham" userId="ba4a3023-469b-47da-9b56-135bbb92583d" providerId="ADAL" clId="{79AB4114-343C-4E97-81AE-904BB4577867}" dt="2019-07-23T13:26:48.274" v="33" actId="962"/>
          <ac:spMkLst>
            <pc:docMk/>
            <pc:sldMk cId="2032110629" sldId="665"/>
            <ac:spMk id="10" creationId="{647061D8-867C-4D08-ADD8-201DD0444E71}"/>
          </ac:spMkLst>
        </pc:spChg>
        <pc:picChg chg="mod">
          <ac:chgData name="Sam Garnham" userId="ba4a3023-469b-47da-9b56-135bbb92583d" providerId="ADAL" clId="{79AB4114-343C-4E97-81AE-904BB4577867}" dt="2019-07-23T13:26:52.889" v="34" actId="962"/>
          <ac:picMkLst>
            <pc:docMk/>
            <pc:sldMk cId="2032110629" sldId="665"/>
            <ac:picMk id="12" creationId="{01F834EC-D60E-43C2-BF3A-539FDC486C1D}"/>
          </ac:picMkLst>
        </pc:picChg>
      </pc:sldChg>
      <pc:sldChg chg="modSp">
        <pc:chgData name="Sam Garnham" userId="ba4a3023-469b-47da-9b56-135bbb92583d" providerId="ADAL" clId="{79AB4114-343C-4E97-81AE-904BB4577867}" dt="2019-07-23T13:30:50.230" v="45" actId="13244"/>
        <pc:sldMkLst>
          <pc:docMk/>
          <pc:sldMk cId="2981126906" sldId="667"/>
        </pc:sldMkLst>
        <pc:spChg chg="mod">
          <ac:chgData name="Sam Garnham" userId="ba4a3023-469b-47da-9b56-135bbb92583d" providerId="ADAL" clId="{79AB4114-343C-4E97-81AE-904BB4577867}" dt="2019-07-23T13:30:38" v="43" actId="13244"/>
          <ac:spMkLst>
            <pc:docMk/>
            <pc:sldMk cId="2981126906" sldId="667"/>
            <ac:spMk id="3" creationId="{B5B446F9-1E49-4338-9D55-B65B1D6B88D2}"/>
          </ac:spMkLst>
        </pc:spChg>
        <pc:spChg chg="mod">
          <ac:chgData name="Sam Garnham" userId="ba4a3023-469b-47da-9b56-135bbb92583d" providerId="ADAL" clId="{79AB4114-343C-4E97-81AE-904BB4577867}" dt="2019-07-23T13:30:40.420" v="44" actId="13244"/>
          <ac:spMkLst>
            <pc:docMk/>
            <pc:sldMk cId="2981126906" sldId="667"/>
            <ac:spMk id="4" creationId="{ECB1CC36-4AE6-43E0-8CB5-8554F00EAFAD}"/>
          </ac:spMkLst>
        </pc:spChg>
        <pc:spChg chg="mod">
          <ac:chgData name="Sam Garnham" userId="ba4a3023-469b-47da-9b56-135bbb92583d" providerId="ADAL" clId="{79AB4114-343C-4E97-81AE-904BB4577867}" dt="2019-07-23T13:30:50.230" v="45" actId="13244"/>
          <ac:spMkLst>
            <pc:docMk/>
            <pc:sldMk cId="2981126906" sldId="667"/>
            <ac:spMk id="10" creationId="{FC199DCA-25B7-4376-AA84-1FC3EDEC7232}"/>
          </ac:spMkLst>
        </pc:spChg>
        <pc:spChg chg="mod">
          <ac:chgData name="Sam Garnham" userId="ba4a3023-469b-47da-9b56-135bbb92583d" providerId="ADAL" clId="{79AB4114-343C-4E97-81AE-904BB4577867}" dt="2019-07-23T13:25:51.466" v="22" actId="962"/>
          <ac:spMkLst>
            <pc:docMk/>
            <pc:sldMk cId="2981126906" sldId="667"/>
            <ac:spMk id="11" creationId="{8243A919-3C1E-4B13-97B1-550C81826E9B}"/>
          </ac:spMkLst>
        </pc:spChg>
        <pc:spChg chg="mod">
          <ac:chgData name="Sam Garnham" userId="ba4a3023-469b-47da-9b56-135bbb92583d" providerId="ADAL" clId="{79AB4114-343C-4E97-81AE-904BB4577867}" dt="2019-07-23T13:25:54.356" v="23" actId="962"/>
          <ac:spMkLst>
            <pc:docMk/>
            <pc:sldMk cId="2981126906" sldId="667"/>
            <ac:spMk id="12" creationId="{805E828A-0FDD-4309-91F1-0F1A38F6B7BE}"/>
          </ac:spMkLst>
        </pc:spChg>
        <pc:spChg chg="mod">
          <ac:chgData name="Sam Garnham" userId="ba4a3023-469b-47da-9b56-135bbb92583d" providerId="ADAL" clId="{79AB4114-343C-4E97-81AE-904BB4577867}" dt="2019-07-23T13:25:57.326" v="24" actId="962"/>
          <ac:spMkLst>
            <pc:docMk/>
            <pc:sldMk cId="2981126906" sldId="667"/>
            <ac:spMk id="13" creationId="{B1B12EC3-1F3F-4425-9649-CC299C0CB983}"/>
          </ac:spMkLst>
        </pc:spChg>
        <pc:spChg chg="mod">
          <ac:chgData name="Sam Garnham" userId="ba4a3023-469b-47da-9b56-135bbb92583d" providerId="ADAL" clId="{79AB4114-343C-4E97-81AE-904BB4577867}" dt="2019-07-23T13:26:00.427" v="25" actId="962"/>
          <ac:spMkLst>
            <pc:docMk/>
            <pc:sldMk cId="2981126906" sldId="667"/>
            <ac:spMk id="14" creationId="{AA34E27C-D8FA-432A-AE91-42B43009B08A}"/>
          </ac:spMkLst>
        </pc:spChg>
        <pc:spChg chg="mod">
          <ac:chgData name="Sam Garnham" userId="ba4a3023-469b-47da-9b56-135bbb92583d" providerId="ADAL" clId="{79AB4114-343C-4E97-81AE-904BB4577867}" dt="2019-07-23T13:26:03.256" v="26" actId="962"/>
          <ac:spMkLst>
            <pc:docMk/>
            <pc:sldMk cId="2981126906" sldId="667"/>
            <ac:spMk id="15" creationId="{D4B275D5-D153-44E5-896C-4D7702359129}"/>
          </ac:spMkLst>
        </pc:spChg>
        <pc:spChg chg="mod">
          <ac:chgData name="Sam Garnham" userId="ba4a3023-469b-47da-9b56-135bbb92583d" providerId="ADAL" clId="{79AB4114-343C-4E97-81AE-904BB4577867}" dt="2019-07-23T13:26:06.337" v="27" actId="962"/>
          <ac:spMkLst>
            <pc:docMk/>
            <pc:sldMk cId="2981126906" sldId="667"/>
            <ac:spMk id="16" creationId="{81471768-9602-4E90-99F8-9DF9047F572D}"/>
          </ac:spMkLst>
        </pc:spChg>
        <pc:picChg chg="mod">
          <ac:chgData name="Sam Garnham" userId="ba4a3023-469b-47da-9b56-135bbb92583d" providerId="ADAL" clId="{79AB4114-343C-4E97-81AE-904BB4577867}" dt="2019-07-23T13:25:41.926" v="20" actId="962"/>
          <ac:picMkLst>
            <pc:docMk/>
            <pc:sldMk cId="2981126906" sldId="667"/>
            <ac:picMk id="17" creationId="{C10573CB-DB8A-464C-94E7-B78C93A9C097}"/>
          </ac:picMkLst>
        </pc:picChg>
        <pc:picChg chg="mod">
          <ac:chgData name="Sam Garnham" userId="ba4a3023-469b-47da-9b56-135bbb92583d" providerId="ADAL" clId="{79AB4114-343C-4E97-81AE-904BB4577867}" dt="2019-07-23T13:25:45.276" v="21" actId="962"/>
          <ac:picMkLst>
            <pc:docMk/>
            <pc:sldMk cId="2981126906" sldId="667"/>
            <ac:picMk id="18" creationId="{0996A1B7-9593-454E-901A-E6BCBA7BC620}"/>
          </ac:picMkLst>
        </pc:picChg>
      </pc:sldChg>
      <pc:sldChg chg="modSp">
        <pc:chgData name="Sam Garnham" userId="ba4a3023-469b-47da-9b56-135bbb92583d" providerId="ADAL" clId="{79AB4114-343C-4E97-81AE-904BB4577867}" dt="2019-07-23T13:26:21.336" v="29" actId="962"/>
        <pc:sldMkLst>
          <pc:docMk/>
          <pc:sldMk cId="3414698314" sldId="668"/>
        </pc:sldMkLst>
        <pc:spChg chg="mod">
          <ac:chgData name="Sam Garnham" userId="ba4a3023-469b-47da-9b56-135bbb92583d" providerId="ADAL" clId="{79AB4114-343C-4E97-81AE-904BB4577867}" dt="2019-07-23T13:26:21.336" v="29" actId="962"/>
          <ac:spMkLst>
            <pc:docMk/>
            <pc:sldMk cId="3414698314" sldId="668"/>
            <ac:spMk id="8" creationId="{87CA8391-864D-40D3-94F5-9F99EDE136E5}"/>
          </ac:spMkLst>
        </pc:spChg>
        <pc:picChg chg="mod">
          <ac:chgData name="Sam Garnham" userId="ba4a3023-469b-47da-9b56-135bbb92583d" providerId="ADAL" clId="{79AB4114-343C-4E97-81AE-904BB4577867}" dt="2019-07-23T13:26:17.776" v="28" actId="962"/>
          <ac:picMkLst>
            <pc:docMk/>
            <pc:sldMk cId="3414698314" sldId="668"/>
            <ac:picMk id="7" creationId="{D72EA3E0-6CFA-48BD-9253-A38CA65B750B}"/>
          </ac:picMkLst>
        </pc:picChg>
      </pc:sldChg>
    </pc:docChg>
  </pc:docChgLst>
  <pc:docChgLst>
    <pc:chgData name="Jodie Walsh2" userId="8f656482-1ee0-4981-a154-9528d7227717" providerId="ADAL" clId="{95EC5D89-7418-4112-9229-ECE25F24BDB4}"/>
    <pc:docChg chg="custSel addSld modSld">
      <pc:chgData name="Jodie Walsh2" userId="8f656482-1ee0-4981-a154-9528d7227717" providerId="ADAL" clId="{95EC5D89-7418-4112-9229-ECE25F24BDB4}" dt="2019-10-24T13:05:00.013" v="24" actId="1076"/>
      <pc:docMkLst>
        <pc:docMk/>
      </pc:docMkLst>
      <pc:sldChg chg="addSp delSp modSp add">
        <pc:chgData name="Jodie Walsh2" userId="8f656482-1ee0-4981-a154-9528d7227717" providerId="ADAL" clId="{95EC5D89-7418-4112-9229-ECE25F24BDB4}" dt="2019-10-24T13:05:00.013" v="24" actId="1076"/>
        <pc:sldMkLst>
          <pc:docMk/>
          <pc:sldMk cId="1339487583" sldId="672"/>
        </pc:sldMkLst>
        <pc:spChg chg="del">
          <ac:chgData name="Jodie Walsh2" userId="8f656482-1ee0-4981-a154-9528d7227717" providerId="ADAL" clId="{95EC5D89-7418-4112-9229-ECE25F24BDB4}" dt="2019-10-24T13:04:31.213" v="17" actId="478"/>
          <ac:spMkLst>
            <pc:docMk/>
            <pc:sldMk cId="1339487583" sldId="672"/>
            <ac:spMk id="2" creationId="{2E090B59-3354-4955-BCC7-6435304E805D}"/>
          </ac:spMkLst>
        </pc:spChg>
        <pc:spChg chg="mod">
          <ac:chgData name="Jodie Walsh2" userId="8f656482-1ee0-4981-a154-9528d7227717" providerId="ADAL" clId="{95EC5D89-7418-4112-9229-ECE25F24BDB4}" dt="2019-10-24T13:04:28.576" v="16" actId="20577"/>
          <ac:spMkLst>
            <pc:docMk/>
            <pc:sldMk cId="1339487583" sldId="672"/>
            <ac:spMk id="3" creationId="{55A632F9-0E56-444F-A479-BC37620F165A}"/>
          </ac:spMkLst>
        </pc:spChg>
        <pc:spChg chg="add mod">
          <ac:chgData name="Jodie Walsh2" userId="8f656482-1ee0-4981-a154-9528d7227717" providerId="ADAL" clId="{95EC5D89-7418-4112-9229-ECE25F24BDB4}" dt="2019-10-24T13:05:00.013" v="24" actId="1076"/>
          <ac:spMkLst>
            <pc:docMk/>
            <pc:sldMk cId="1339487583" sldId="672"/>
            <ac:spMk id="6" creationId="{3BFB42E1-C571-47D1-B7C0-A65B8B63E74D}"/>
          </ac:spMkLst>
        </pc:spChg>
        <pc:graphicFrameChg chg="add del">
          <ac:chgData name="Jodie Walsh2" userId="8f656482-1ee0-4981-a154-9528d7227717" providerId="ADAL" clId="{95EC5D89-7418-4112-9229-ECE25F24BDB4}" dt="2019-10-24T13:04:40.871" v="19" actId="1076"/>
          <ac:graphicFrameMkLst>
            <pc:docMk/>
            <pc:sldMk cId="1339487583" sldId="672"/>
            <ac:graphicFrameMk id="5" creationId="{9FB2D11E-6D42-4E6C-96CB-B1BD5DF7AE1C}"/>
          </ac:graphicFrameMkLst>
        </pc:graphicFrameChg>
      </pc:sldChg>
    </pc:docChg>
  </pc:docChgLst>
  <pc:docChgLst>
    <pc:chgData name="Sam Garnham" userId="ba4a3023-469b-47da-9b56-135bbb92583d" providerId="ADAL" clId="{15354E8A-C774-4CB3-8812-46FFE6FDD0E5}"/>
    <pc:docChg chg="custSel addSld delSld modSld">
      <pc:chgData name="Sam Garnham" userId="ba4a3023-469b-47da-9b56-135bbb92583d" providerId="ADAL" clId="{15354E8A-C774-4CB3-8812-46FFE6FDD0E5}" dt="2020-03-19T14:42:21.425" v="11" actId="2696"/>
      <pc:docMkLst>
        <pc:docMk/>
      </pc:docMkLst>
      <pc:sldChg chg="del">
        <pc:chgData name="Sam Garnham" userId="ba4a3023-469b-47da-9b56-135bbb92583d" providerId="ADAL" clId="{15354E8A-C774-4CB3-8812-46FFE6FDD0E5}" dt="2020-03-17T12:21:56.749" v="8" actId="2696"/>
        <pc:sldMkLst>
          <pc:docMk/>
          <pc:sldMk cId="3507383715" sldId="398"/>
        </pc:sldMkLst>
      </pc:sldChg>
      <pc:sldChg chg="del">
        <pc:chgData name="Sam Garnham" userId="ba4a3023-469b-47da-9b56-135bbb92583d" providerId="ADAL" clId="{15354E8A-C774-4CB3-8812-46FFE6FDD0E5}" dt="2020-03-19T14:42:21.425" v="11" actId="2696"/>
        <pc:sldMkLst>
          <pc:docMk/>
          <pc:sldMk cId="1204983288" sldId="666"/>
        </pc:sldMkLst>
      </pc:sldChg>
      <pc:sldChg chg="modSp">
        <pc:chgData name="Sam Garnham" userId="ba4a3023-469b-47da-9b56-135bbb92583d" providerId="ADAL" clId="{15354E8A-C774-4CB3-8812-46FFE6FDD0E5}" dt="2020-03-10T21:08:08.745" v="7" actId="20577"/>
        <pc:sldMkLst>
          <pc:docMk/>
          <pc:sldMk cId="1631161287" sldId="669"/>
        </pc:sldMkLst>
        <pc:spChg chg="mod">
          <ac:chgData name="Sam Garnham" userId="ba4a3023-469b-47da-9b56-135bbb92583d" providerId="ADAL" clId="{15354E8A-C774-4CB3-8812-46FFE6FDD0E5}" dt="2020-03-10T21:08:08.745" v="7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">
        <pc:chgData name="Sam Garnham" userId="ba4a3023-469b-47da-9b56-135bbb92583d" providerId="ADAL" clId="{15354E8A-C774-4CB3-8812-46FFE6FDD0E5}" dt="2020-03-10T21:07:36.639" v="5" actId="20577"/>
        <pc:sldMkLst>
          <pc:docMk/>
          <pc:sldMk cId="3402743785" sldId="670"/>
        </pc:sldMkLst>
        <pc:spChg chg="mod">
          <ac:chgData name="Sam Garnham" userId="ba4a3023-469b-47da-9b56-135bbb92583d" providerId="ADAL" clId="{15354E8A-C774-4CB3-8812-46FFE6FDD0E5}" dt="2020-03-10T21:07:36.639" v="5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Sam Garnham" userId="ba4a3023-469b-47da-9b56-135bbb92583d" providerId="ADAL" clId="{15354E8A-C774-4CB3-8812-46FFE6FDD0E5}" dt="2020-03-10T21:07:13.526" v="3" actId="20577"/>
        <pc:sldMkLst>
          <pc:docMk/>
          <pc:sldMk cId="3602911446" sldId="671"/>
        </pc:sldMkLst>
        <pc:spChg chg="mod">
          <ac:chgData name="Sam Garnham" userId="ba4a3023-469b-47da-9b56-135bbb92583d" providerId="ADAL" clId="{15354E8A-C774-4CB3-8812-46FFE6FDD0E5}" dt="2020-03-10T21:07:13.526" v="3" actId="20577"/>
          <ac:spMkLst>
            <pc:docMk/>
            <pc:sldMk cId="3602911446" sldId="671"/>
            <ac:spMk id="5" creationId="{9A2288D5-99E2-47A6-B2D1-401F01E118EE}"/>
          </ac:spMkLst>
        </pc:spChg>
      </pc:sldChg>
      <pc:sldChg chg="modSp add">
        <pc:chgData name="Sam Garnham" userId="ba4a3023-469b-47da-9b56-135bbb92583d" providerId="ADAL" clId="{15354E8A-C774-4CB3-8812-46FFE6FDD0E5}" dt="2020-03-19T14:42:19.797" v="10" actId="27636"/>
        <pc:sldMkLst>
          <pc:docMk/>
          <pc:sldMk cId="1026324735" sldId="849"/>
        </pc:sldMkLst>
        <pc:spChg chg="mod">
          <ac:chgData name="Sam Garnham" userId="ba4a3023-469b-47da-9b56-135bbb92583d" providerId="ADAL" clId="{15354E8A-C774-4CB3-8812-46FFE6FDD0E5}" dt="2020-03-19T14:42:19.797" v="10" actId="27636"/>
          <ac:spMkLst>
            <pc:docMk/>
            <pc:sldMk cId="1026324735" sldId="849"/>
            <ac:spMk id="15" creationId="{39D526B5-E94E-4D18-A879-A5925F236E56}"/>
          </ac:spMkLst>
        </pc:spChg>
      </pc:sldChg>
    </pc:docChg>
  </pc:docChgLst>
  <pc:docChgLst>
    <pc:chgData name="Jodie Walsh2" userId="8f656482-1ee0-4981-a154-9528d7227717" providerId="ADAL" clId="{16FC87FA-D6BF-4436-B83F-CE0847122AE6}"/>
    <pc:docChg chg="undo custSel modSld">
      <pc:chgData name="Jodie Walsh2" userId="8f656482-1ee0-4981-a154-9528d7227717" providerId="ADAL" clId="{16FC87FA-D6BF-4436-B83F-CE0847122AE6}" dt="2019-05-15T12:48:44.425" v="14" actId="1076"/>
      <pc:docMkLst>
        <pc:docMk/>
      </pc:docMkLst>
      <pc:sldChg chg="addSp delSp modSp modAnim">
        <pc:chgData name="Jodie Walsh2" userId="8f656482-1ee0-4981-a154-9528d7227717" providerId="ADAL" clId="{16FC87FA-D6BF-4436-B83F-CE0847122AE6}" dt="2019-05-15T12:48:44.425" v="14" actId="1076"/>
        <pc:sldMkLst>
          <pc:docMk/>
          <pc:sldMk cId="731881050" sldId="648"/>
        </pc:sldMkLst>
        <pc:spChg chg="del">
          <ac:chgData name="Jodie Walsh2" userId="8f656482-1ee0-4981-a154-9528d7227717" providerId="ADAL" clId="{16FC87FA-D6BF-4436-B83F-CE0847122AE6}" dt="2019-05-15T12:48:34.829" v="11" actId="478"/>
          <ac:spMkLst>
            <pc:docMk/>
            <pc:sldMk cId="731881050" sldId="648"/>
            <ac:spMk id="3" creationId="{D8E589FF-24C4-414A-8C2B-5FE686439F84}"/>
          </ac:spMkLst>
        </pc:spChg>
        <pc:spChg chg="del">
          <ac:chgData name="Jodie Walsh2" userId="8f656482-1ee0-4981-a154-9528d7227717" providerId="ADAL" clId="{16FC87FA-D6BF-4436-B83F-CE0847122AE6}" dt="2019-05-15T12:48:33.108" v="10" actId="1076"/>
          <ac:spMkLst>
            <pc:docMk/>
            <pc:sldMk cId="731881050" sldId="648"/>
            <ac:spMk id="4" creationId="{AC7289D0-151F-4164-B0D8-D5A9107C99ED}"/>
          </ac:spMkLst>
        </pc:spChg>
        <pc:picChg chg="add mod">
          <ac:chgData name="Jodie Walsh2" userId="8f656482-1ee0-4981-a154-9528d7227717" providerId="ADAL" clId="{16FC87FA-D6BF-4436-B83F-CE0847122AE6}" dt="2019-05-15T12:48:44.425" v="14" actId="1076"/>
          <ac:picMkLst>
            <pc:docMk/>
            <pc:sldMk cId="731881050" sldId="648"/>
            <ac:picMk id="5" creationId="{6B125485-1D9A-466F-A3D2-540232BDD393}"/>
          </ac:picMkLst>
        </pc:picChg>
      </pc:sldChg>
      <pc:sldChg chg="modSp">
        <pc:chgData name="Jodie Walsh2" userId="8f656482-1ee0-4981-a154-9528d7227717" providerId="ADAL" clId="{16FC87FA-D6BF-4436-B83F-CE0847122AE6}" dt="2019-05-15T12:39:17.882" v="5" actId="1076"/>
        <pc:sldMkLst>
          <pc:docMk/>
          <pc:sldMk cId="2096618169" sldId="657"/>
        </pc:sldMkLst>
        <pc:spChg chg="mod">
          <ac:chgData name="Jodie Walsh2" userId="8f656482-1ee0-4981-a154-9528d7227717" providerId="ADAL" clId="{16FC87FA-D6BF-4436-B83F-CE0847122AE6}" dt="2019-05-15T12:39:11.642" v="4" actId="14100"/>
          <ac:spMkLst>
            <pc:docMk/>
            <pc:sldMk cId="2096618169" sldId="657"/>
            <ac:spMk id="3" creationId="{93794C2F-C34E-403C-B119-9DD05EF79227}"/>
          </ac:spMkLst>
        </pc:spChg>
        <pc:picChg chg="mod">
          <ac:chgData name="Jodie Walsh2" userId="8f656482-1ee0-4981-a154-9528d7227717" providerId="ADAL" clId="{16FC87FA-D6BF-4436-B83F-CE0847122AE6}" dt="2019-05-15T12:39:17.882" v="5" actId="1076"/>
          <ac:picMkLst>
            <pc:docMk/>
            <pc:sldMk cId="2096618169" sldId="657"/>
            <ac:picMk id="7" creationId="{5AFAB883-D8C4-4118-B1DF-174FD9A992A2}"/>
          </ac:picMkLst>
        </pc:picChg>
      </pc:sldChg>
      <pc:sldChg chg="modSp">
        <pc:chgData name="Jodie Walsh2" userId="8f656482-1ee0-4981-a154-9528d7227717" providerId="ADAL" clId="{16FC87FA-D6BF-4436-B83F-CE0847122AE6}" dt="2019-05-15T12:42:38.391" v="9" actId="11"/>
        <pc:sldMkLst>
          <pc:docMk/>
          <pc:sldMk cId="2032110629" sldId="665"/>
        </pc:sldMkLst>
        <pc:spChg chg="mod">
          <ac:chgData name="Jodie Walsh2" userId="8f656482-1ee0-4981-a154-9528d7227717" providerId="ADAL" clId="{16FC87FA-D6BF-4436-B83F-CE0847122AE6}" dt="2019-05-15T12:42:38.391" v="9" actId="11"/>
          <ac:spMkLst>
            <pc:docMk/>
            <pc:sldMk cId="2032110629" sldId="665"/>
            <ac:spMk id="9" creationId="{1C9420BF-0FCD-4E7B-BF25-1A538440D0D9}"/>
          </ac:spMkLst>
        </pc:spChg>
      </pc:sldChg>
    </pc:docChg>
  </pc:docChgLst>
  <pc:docChgLst>
    <pc:chgData name="Sam Garnham" userId="S::sam.garnham@sja.org.uk::ba4a3023-469b-47da-9b56-135bbb92583d" providerId="AD" clId="Web-{F2BC920E-6490-3CEC-9DA5-B592E08844EA}"/>
    <pc:docChg chg="modSld">
      <pc:chgData name="Sam Garnham" userId="S::sam.garnham@sja.org.uk::ba4a3023-469b-47da-9b56-135bbb92583d" providerId="AD" clId="Web-{F2BC920E-6490-3CEC-9DA5-B592E08844EA}" dt="2019-07-24T11:27:40.600" v="1"/>
      <pc:docMkLst>
        <pc:docMk/>
      </pc:docMkLst>
      <pc:sldChg chg="modSp">
        <pc:chgData name="Sam Garnham" userId="S::sam.garnham@sja.org.uk::ba4a3023-469b-47da-9b56-135bbb92583d" providerId="AD" clId="Web-{F2BC920E-6490-3CEC-9DA5-B592E08844EA}" dt="2019-07-24T11:27:40.600" v="1"/>
        <pc:sldMkLst>
          <pc:docMk/>
          <pc:sldMk cId="3414698314" sldId="668"/>
        </pc:sldMkLst>
        <pc:spChg chg="mod">
          <ac:chgData name="Sam Garnham" userId="S::sam.garnham@sja.org.uk::ba4a3023-469b-47da-9b56-135bbb92583d" providerId="AD" clId="Web-{F2BC920E-6490-3CEC-9DA5-B592E08844EA}" dt="2019-07-24T11:27:40.600" v="1"/>
          <ac:spMkLst>
            <pc:docMk/>
            <pc:sldMk cId="3414698314" sldId="668"/>
            <ac:spMk id="6" creationId="{EA7F3B9D-D5A3-4B6B-B3D6-8015C46F1F75}"/>
          </ac:spMkLst>
        </pc:spChg>
      </pc:sldChg>
    </pc:docChg>
  </pc:docChgLst>
  <pc:docChgLst>
    <pc:chgData name="Justine Wilson" userId="S::justine.wilson@sja.org.uk::cd635167-bbd3-4a7f-9fa7-49f7026615ce" providerId="AD" clId="Web-{36356B53-643F-181C-A93E-31AD1D73DA49}"/>
    <pc:docChg chg="modSld">
      <pc:chgData name="Justine Wilson" userId="S::justine.wilson@sja.org.uk::cd635167-bbd3-4a7f-9fa7-49f7026615ce" providerId="AD" clId="Web-{36356B53-643F-181C-A93E-31AD1D73DA49}" dt="2019-05-07T12:02:19.325" v="140" actId="20577"/>
      <pc:docMkLst>
        <pc:docMk/>
      </pc:docMkLst>
      <pc:sldChg chg="modSp">
        <pc:chgData name="Justine Wilson" userId="S::justine.wilson@sja.org.uk::cd635167-bbd3-4a7f-9fa7-49f7026615ce" providerId="AD" clId="Web-{36356B53-643F-181C-A93E-31AD1D73DA49}" dt="2019-05-07T11:58:29.638" v="102" actId="20577"/>
        <pc:sldMkLst>
          <pc:docMk/>
          <pc:sldMk cId="3199948157" sldId="652"/>
        </pc:sldMkLst>
        <pc:spChg chg="mod">
          <ac:chgData name="Justine Wilson" userId="S::justine.wilson@sja.org.uk::cd635167-bbd3-4a7f-9fa7-49f7026615ce" providerId="AD" clId="Web-{36356B53-643F-181C-A93E-31AD1D73DA49}" dt="2019-05-07T11:58:29.638" v="102" actId="20577"/>
          <ac:spMkLst>
            <pc:docMk/>
            <pc:sldMk cId="3199948157" sldId="652"/>
            <ac:spMk id="2" creationId="{236F7D53-039F-4043-B283-387D95BD07A9}"/>
          </ac:spMkLst>
        </pc:spChg>
      </pc:sldChg>
      <pc:sldChg chg="modSp">
        <pc:chgData name="Justine Wilson" userId="S::justine.wilson@sja.org.uk::cd635167-bbd3-4a7f-9fa7-49f7026615ce" providerId="AD" clId="Web-{36356B53-643F-181C-A93E-31AD1D73DA49}" dt="2019-05-07T12:02:19.325" v="140" actId="20577"/>
        <pc:sldMkLst>
          <pc:docMk/>
          <pc:sldMk cId="2096618169" sldId="657"/>
        </pc:sldMkLst>
        <pc:spChg chg="mod">
          <ac:chgData name="Justine Wilson" userId="S::justine.wilson@sja.org.uk::cd635167-bbd3-4a7f-9fa7-49f7026615ce" providerId="AD" clId="Web-{36356B53-643F-181C-A93E-31AD1D73DA49}" dt="2019-05-07T12:02:19.325" v="140" actId="20577"/>
          <ac:spMkLst>
            <pc:docMk/>
            <pc:sldMk cId="2096618169" sldId="657"/>
            <ac:spMk id="3" creationId="{93794C2F-C34E-403C-B119-9DD05EF79227}"/>
          </ac:spMkLst>
        </pc:spChg>
        <pc:spChg chg="mod">
          <ac:chgData name="Justine Wilson" userId="S::justine.wilson@sja.org.uk::cd635167-bbd3-4a7f-9fa7-49f7026615ce" providerId="AD" clId="Web-{36356B53-643F-181C-A93E-31AD1D73DA49}" dt="2019-05-07T11:58:00.873" v="70" actId="20577"/>
          <ac:spMkLst>
            <pc:docMk/>
            <pc:sldMk cId="2096618169" sldId="657"/>
            <ac:spMk id="6" creationId="{483D521A-DCA0-43CC-A2A5-B5A42E6DC2E4}"/>
          </ac:spMkLst>
        </pc:spChg>
        <pc:picChg chg="mod">
          <ac:chgData name="Justine Wilson" userId="S::justine.wilson@sja.org.uk::cd635167-bbd3-4a7f-9fa7-49f7026615ce" providerId="AD" clId="Web-{36356B53-643F-181C-A93E-31AD1D73DA49}" dt="2019-05-07T12:01:50.372" v="118" actId="1076"/>
          <ac:picMkLst>
            <pc:docMk/>
            <pc:sldMk cId="2096618169" sldId="657"/>
            <ac:picMk id="7" creationId="{5AFAB883-D8C4-4118-B1DF-174FD9A992A2}"/>
          </ac:picMkLst>
        </pc:picChg>
      </pc:sldChg>
    </pc:docChg>
  </pc:docChgLst>
  <pc:docChgLst>
    <pc:chgData name="Jodie Walsh2" userId="8f656482-1ee0-4981-a154-9528d7227717" providerId="ADAL" clId="{9E797A95-9533-4AF3-ABED-DD5D8640AE96}"/>
    <pc:docChg chg="undo modSld">
      <pc:chgData name="Jodie Walsh2" userId="8f656482-1ee0-4981-a154-9528d7227717" providerId="ADAL" clId="{9E797A95-9533-4AF3-ABED-DD5D8640AE96}" dt="2019-07-04T13:52:57.453" v="91" actId="1076"/>
      <pc:docMkLst>
        <pc:docMk/>
      </pc:docMkLst>
      <pc:sldChg chg="modSp delCm">
        <pc:chgData name="Jodie Walsh2" userId="8f656482-1ee0-4981-a154-9528d7227717" providerId="ADAL" clId="{9E797A95-9533-4AF3-ABED-DD5D8640AE96}" dt="2019-07-04T13:52:44.747" v="89" actId="1076"/>
        <pc:sldMkLst>
          <pc:docMk/>
          <pc:sldMk cId="456047833" sldId="659"/>
        </pc:sldMkLst>
        <pc:spChg chg="mod">
          <ac:chgData name="Jodie Walsh2" userId="8f656482-1ee0-4981-a154-9528d7227717" providerId="ADAL" clId="{9E797A95-9533-4AF3-ABED-DD5D8640AE96}" dt="2019-07-04T13:52:20.398" v="87" actId="1076"/>
          <ac:spMkLst>
            <pc:docMk/>
            <pc:sldMk cId="456047833" sldId="659"/>
            <ac:spMk id="6" creationId="{351C0860-FBF1-46A6-B57B-0D3BF347FBDC}"/>
          </ac:spMkLst>
        </pc:spChg>
        <pc:spChg chg="mod">
          <ac:chgData name="Jodie Walsh2" userId="8f656482-1ee0-4981-a154-9528d7227717" providerId="ADAL" clId="{9E797A95-9533-4AF3-ABED-DD5D8640AE96}" dt="2019-07-04T13:52:20.398" v="87" actId="1076"/>
          <ac:spMkLst>
            <pc:docMk/>
            <pc:sldMk cId="456047833" sldId="659"/>
            <ac:spMk id="7" creationId="{14FF66C6-E80B-419E-8A7E-9A19F412B1B5}"/>
          </ac:spMkLst>
        </pc:spChg>
      </pc:sldChg>
      <pc:sldChg chg="modSp">
        <pc:chgData name="Jodie Walsh2" userId="8f656482-1ee0-4981-a154-9528d7227717" providerId="ADAL" clId="{9E797A95-9533-4AF3-ABED-DD5D8640AE96}" dt="2019-07-04T13:49:19.317" v="23" actId="167"/>
        <pc:sldMkLst>
          <pc:docMk/>
          <pc:sldMk cId="3652628470" sldId="660"/>
        </pc:sldMkLst>
        <pc:spChg chg="mod">
          <ac:chgData name="Jodie Walsh2" userId="8f656482-1ee0-4981-a154-9528d7227717" providerId="ADAL" clId="{9E797A95-9533-4AF3-ABED-DD5D8640AE96}" dt="2019-07-04T13:49:05.015" v="9" actId="1037"/>
          <ac:spMkLst>
            <pc:docMk/>
            <pc:sldMk cId="3652628470" sldId="660"/>
            <ac:spMk id="5" creationId="{0F5F52B3-765A-423B-851F-09083A204114}"/>
          </ac:spMkLst>
        </pc:spChg>
        <pc:spChg chg="mod ord">
          <ac:chgData name="Jodie Walsh2" userId="8f656482-1ee0-4981-a154-9528d7227717" providerId="ADAL" clId="{9E797A95-9533-4AF3-ABED-DD5D8640AE96}" dt="2019-07-04T13:49:19.317" v="23" actId="167"/>
          <ac:spMkLst>
            <pc:docMk/>
            <pc:sldMk cId="3652628470" sldId="660"/>
            <ac:spMk id="6" creationId="{128A6C1B-D271-48E9-BD3E-3497F9FB1BAC}"/>
          </ac:spMkLst>
        </pc:spChg>
      </pc:sldChg>
      <pc:sldChg chg="modSp">
        <pc:chgData name="Jodie Walsh2" userId="8f656482-1ee0-4981-a154-9528d7227717" providerId="ADAL" clId="{9E797A95-9533-4AF3-ABED-DD5D8640AE96}" dt="2019-07-04T13:49:57.909" v="38" actId="1035"/>
        <pc:sldMkLst>
          <pc:docMk/>
          <pc:sldMk cId="3994875913" sldId="662"/>
        </pc:sldMkLst>
        <pc:spChg chg="mod">
          <ac:chgData name="Jodie Walsh2" userId="8f656482-1ee0-4981-a154-9528d7227717" providerId="ADAL" clId="{9E797A95-9533-4AF3-ABED-DD5D8640AE96}" dt="2019-07-04T13:49:54.374" v="31" actId="1035"/>
          <ac:spMkLst>
            <pc:docMk/>
            <pc:sldMk cId="3994875913" sldId="662"/>
            <ac:spMk id="5" creationId="{A3C7F754-8743-4184-BB3F-7AECE4728D61}"/>
          </ac:spMkLst>
        </pc:spChg>
        <pc:spChg chg="mod">
          <ac:chgData name="Jodie Walsh2" userId="8f656482-1ee0-4981-a154-9528d7227717" providerId="ADAL" clId="{9E797A95-9533-4AF3-ABED-DD5D8640AE96}" dt="2019-07-04T13:49:57.909" v="38" actId="1035"/>
          <ac:spMkLst>
            <pc:docMk/>
            <pc:sldMk cId="3994875913" sldId="662"/>
            <ac:spMk id="6" creationId="{06B71C03-33E8-4754-802B-B2A80CC845BB}"/>
          </ac:spMkLst>
        </pc:spChg>
      </pc:sldChg>
      <pc:sldChg chg="modSp delCm">
        <pc:chgData name="Jodie Walsh2" userId="8f656482-1ee0-4981-a154-9528d7227717" providerId="ADAL" clId="{9E797A95-9533-4AF3-ABED-DD5D8640AE96}" dt="2019-07-04T13:52:46.720" v="90" actId="1076"/>
        <pc:sldMkLst>
          <pc:docMk/>
          <pc:sldMk cId="4118220523" sldId="663"/>
        </pc:sldMkLst>
        <pc:spChg chg="mod">
          <ac:chgData name="Jodie Walsh2" userId="8f656482-1ee0-4981-a154-9528d7227717" providerId="ADAL" clId="{9E797A95-9533-4AF3-ABED-DD5D8640AE96}" dt="2019-07-04T13:52:36.677" v="88" actId="1076"/>
          <ac:spMkLst>
            <pc:docMk/>
            <pc:sldMk cId="4118220523" sldId="663"/>
            <ac:spMk id="6" creationId="{0703DF55-C9E5-4182-BF63-6569D60AF875}"/>
          </ac:spMkLst>
        </pc:spChg>
        <pc:spChg chg="mod">
          <ac:chgData name="Jodie Walsh2" userId="8f656482-1ee0-4981-a154-9528d7227717" providerId="ADAL" clId="{9E797A95-9533-4AF3-ABED-DD5D8640AE96}" dt="2019-07-04T13:52:36.677" v="88" actId="1076"/>
          <ac:spMkLst>
            <pc:docMk/>
            <pc:sldMk cId="4118220523" sldId="663"/>
            <ac:spMk id="7" creationId="{59002D50-E4C8-495F-B51C-9CF8954EF348}"/>
          </ac:spMkLst>
        </pc:spChg>
      </pc:sldChg>
      <pc:sldChg chg="addSp delSp modSp">
        <pc:chgData name="Jodie Walsh2" userId="8f656482-1ee0-4981-a154-9528d7227717" providerId="ADAL" clId="{9E797A95-9533-4AF3-ABED-DD5D8640AE96}" dt="2019-07-04T13:52:03.918" v="86" actId="1076"/>
        <pc:sldMkLst>
          <pc:docMk/>
          <pc:sldMk cId="3129389725" sldId="664"/>
        </pc:sldMkLst>
        <pc:spChg chg="mod">
          <ac:chgData name="Jodie Walsh2" userId="8f656482-1ee0-4981-a154-9528d7227717" providerId="ADAL" clId="{9E797A95-9533-4AF3-ABED-DD5D8640AE96}" dt="2019-07-04T13:50:06.049" v="40" actId="20577"/>
          <ac:spMkLst>
            <pc:docMk/>
            <pc:sldMk cId="3129389725" sldId="664"/>
            <ac:spMk id="3" creationId="{C8F44983-91E9-42EA-BD6D-B2A1A4AB2A86}"/>
          </ac:spMkLst>
        </pc:spChg>
        <pc:spChg chg="mod">
          <ac:chgData name="Jodie Walsh2" userId="8f656482-1ee0-4981-a154-9528d7227717" providerId="ADAL" clId="{9E797A95-9533-4AF3-ABED-DD5D8640AE96}" dt="2019-07-04T13:50:17.550" v="42" actId="255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Jodie Walsh2" userId="8f656482-1ee0-4981-a154-9528d7227717" providerId="ADAL" clId="{9E797A95-9533-4AF3-ABED-DD5D8640AE96}" dt="2019-07-04T13:50:39.446" v="50" actId="1035"/>
          <ac:spMkLst>
            <pc:docMk/>
            <pc:sldMk cId="3129389725" sldId="664"/>
            <ac:spMk id="15" creationId="{B3E5806E-D49D-4358-B5B8-87085BC0D4F2}"/>
          </ac:spMkLst>
        </pc:spChg>
        <pc:spChg chg="mod">
          <ac:chgData name="Jodie Walsh2" userId="8f656482-1ee0-4981-a154-9528d7227717" providerId="ADAL" clId="{9E797A95-9533-4AF3-ABED-DD5D8640AE96}" dt="2019-07-04T13:50:42.957" v="51" actId="1076"/>
          <ac:spMkLst>
            <pc:docMk/>
            <pc:sldMk cId="3129389725" sldId="664"/>
            <ac:spMk id="22" creationId="{59EB45D6-D9DD-4EF2-A0ED-AE3BDF1AD20B}"/>
          </ac:spMkLst>
        </pc:spChg>
        <pc:spChg chg="mod">
          <ac:chgData name="Jodie Walsh2" userId="8f656482-1ee0-4981-a154-9528d7227717" providerId="ADAL" clId="{9E797A95-9533-4AF3-ABED-DD5D8640AE96}" dt="2019-07-04T13:52:00.455" v="85" actId="1038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Jodie Walsh2" userId="8f656482-1ee0-4981-a154-9528d7227717" providerId="ADAL" clId="{9E797A95-9533-4AF3-ABED-DD5D8640AE96}" dt="2019-07-04T13:50:45.365" v="52" actId="1076"/>
          <ac:picMkLst>
            <pc:docMk/>
            <pc:sldMk cId="3129389725" sldId="664"/>
            <ac:picMk id="24" creationId="{6734131A-1CAB-4173-9051-D19599DCC8C1}"/>
          </ac:picMkLst>
        </pc:picChg>
        <pc:cxnChg chg="add del mod">
          <ac:chgData name="Jodie Walsh2" userId="8f656482-1ee0-4981-a154-9528d7227717" providerId="ADAL" clId="{9E797A95-9533-4AF3-ABED-DD5D8640AE96}" dt="2019-07-04T13:52:03.918" v="86" actId="1076"/>
          <ac:cxnSpMkLst>
            <pc:docMk/>
            <pc:sldMk cId="3129389725" sldId="664"/>
            <ac:cxnSpMk id="11" creationId="{09736017-A3B3-48E4-A3D2-2030244BC57F}"/>
          </ac:cxnSpMkLst>
        </pc:cxnChg>
        <pc:cxnChg chg="add del mod">
          <ac:chgData name="Jodie Walsh2" userId="8f656482-1ee0-4981-a154-9528d7227717" providerId="ADAL" clId="{9E797A95-9533-4AF3-ABED-DD5D8640AE96}" dt="2019-07-04T13:52:03.918" v="86" actId="1076"/>
          <ac:cxnSpMkLst>
            <pc:docMk/>
            <pc:sldMk cId="3129389725" sldId="664"/>
            <ac:cxnSpMk id="12" creationId="{B63BC9B4-6336-4018-809E-B47186F823C5}"/>
          </ac:cxnSpMkLst>
        </pc:cxnChg>
      </pc:sldChg>
      <pc:sldChg chg="modSp">
        <pc:chgData name="Jodie Walsh2" userId="8f656482-1ee0-4981-a154-9528d7227717" providerId="ADAL" clId="{9E797A95-9533-4AF3-ABED-DD5D8640AE96}" dt="2019-07-04T13:52:57.453" v="91" actId="1076"/>
        <pc:sldMkLst>
          <pc:docMk/>
          <pc:sldMk cId="2032110629" sldId="665"/>
        </pc:sldMkLst>
        <pc:spChg chg="mod">
          <ac:chgData name="Jodie Walsh2" userId="8f656482-1ee0-4981-a154-9528d7227717" providerId="ADAL" clId="{9E797A95-9533-4AF3-ABED-DD5D8640AE96}" dt="2019-07-04T13:52:57.453" v="91" actId="1076"/>
          <ac:spMkLst>
            <pc:docMk/>
            <pc:sldMk cId="2032110629" sldId="665"/>
            <ac:spMk id="6" creationId="{5A1A220B-3625-435C-B6C3-08C397718AD5}"/>
          </ac:spMkLst>
        </pc:spChg>
        <pc:spChg chg="mod">
          <ac:chgData name="Jodie Walsh2" userId="8f656482-1ee0-4981-a154-9528d7227717" providerId="ADAL" clId="{9E797A95-9533-4AF3-ABED-DD5D8640AE96}" dt="2019-07-04T13:52:57.453" v="91" actId="1076"/>
          <ac:spMkLst>
            <pc:docMk/>
            <pc:sldMk cId="2032110629" sldId="665"/>
            <ac:spMk id="7" creationId="{FBC6D463-060D-44D9-96BB-E1E691788B10}"/>
          </ac:spMkLst>
        </pc:spChg>
      </pc:sldChg>
    </pc:docChg>
  </pc:docChgLst>
  <pc:docChgLst>
    <pc:chgData name="Justine Wilson" userId="S::justine.wilson@sja.org.uk::cd635167-bbd3-4a7f-9fa7-49f7026615ce" providerId="AD" clId="Web-{F3037E72-CD09-E86A-40C1-F0A6F6022C9B}"/>
    <pc:docChg chg="modSld">
      <pc:chgData name="Justine Wilson" userId="S::justine.wilson@sja.org.uk::cd635167-bbd3-4a7f-9fa7-49f7026615ce" providerId="AD" clId="Web-{F3037E72-CD09-E86A-40C1-F0A6F6022C9B}" dt="2019-07-04T13:11:43.927" v="11" actId="1076"/>
      <pc:docMkLst>
        <pc:docMk/>
      </pc:docMkLst>
      <pc:sldChg chg="delSp modSp">
        <pc:chgData name="Justine Wilson" userId="S::justine.wilson@sja.org.uk::cd635167-bbd3-4a7f-9fa7-49f7026615ce" providerId="AD" clId="Web-{F3037E72-CD09-E86A-40C1-F0A6F6022C9B}" dt="2019-07-04T13:11:43.927" v="11" actId="1076"/>
        <pc:sldMkLst>
          <pc:docMk/>
          <pc:sldMk cId="3129389725" sldId="664"/>
        </pc:sldMkLst>
        <pc:spChg chg="mod">
          <ac:chgData name="Justine Wilson" userId="S::justine.wilson@sja.org.uk::cd635167-bbd3-4a7f-9fa7-49f7026615ce" providerId="AD" clId="Web-{F3037E72-CD09-E86A-40C1-F0A6F6022C9B}" dt="2019-07-04T13:11:43.927" v="11" actId="1076"/>
          <ac:spMkLst>
            <pc:docMk/>
            <pc:sldMk cId="3129389725" sldId="664"/>
            <ac:spMk id="3" creationId="{C8F44983-91E9-42EA-BD6D-B2A1A4AB2A86}"/>
          </ac:spMkLst>
        </pc:spChg>
        <pc:spChg chg="del">
          <ac:chgData name="Justine Wilson" userId="S::justine.wilson@sja.org.uk::cd635167-bbd3-4a7f-9fa7-49f7026615ce" providerId="AD" clId="Web-{F3037E72-CD09-E86A-40C1-F0A6F6022C9B}" dt="2019-07-04T13:11:23.943" v="0" actId="1076"/>
          <ac:spMkLst>
            <pc:docMk/>
            <pc:sldMk cId="3129389725" sldId="664"/>
            <ac:spMk id="11" creationId="{06D9F060-3FFD-466C-BD9D-98D18B7050A6}"/>
          </ac:spMkLst>
        </pc:spChg>
      </pc:sldChg>
    </pc:docChg>
  </pc:docChgLst>
  <pc:docChgLst>
    <pc:chgData name="Sam Garnham" userId="S::sam.garnham@sja.org.uk::ba4a3023-469b-47da-9b56-135bbb92583d" providerId="AD" clId="Web-{18D8056D-A540-0F34-7908-34EFDD40F97D}"/>
    <pc:docChg chg="modSld">
      <pc:chgData name="Sam Garnham" userId="S::sam.garnham@sja.org.uk::ba4a3023-469b-47da-9b56-135bbb92583d" providerId="AD" clId="Web-{18D8056D-A540-0F34-7908-34EFDD40F97D}" dt="2019-08-29T15:46:14.181" v="1" actId="14100"/>
      <pc:docMkLst>
        <pc:docMk/>
      </pc:docMkLst>
      <pc:sldChg chg="modSp">
        <pc:chgData name="Sam Garnham" userId="S::sam.garnham@sja.org.uk::ba4a3023-469b-47da-9b56-135bbb92583d" providerId="AD" clId="Web-{18D8056D-A540-0F34-7908-34EFDD40F97D}" dt="2019-08-29T15:46:14.181" v="1" actId="14100"/>
        <pc:sldMkLst>
          <pc:docMk/>
          <pc:sldMk cId="3129389725" sldId="664"/>
        </pc:sldMkLst>
        <pc:spChg chg="mod">
          <ac:chgData name="Sam Garnham" userId="S::sam.garnham@sja.org.uk::ba4a3023-469b-47da-9b56-135bbb92583d" providerId="AD" clId="Web-{18D8056D-A540-0F34-7908-34EFDD40F97D}" dt="2019-08-29T15:46:14.181" v="1" actId="14100"/>
          <ac:spMkLst>
            <pc:docMk/>
            <pc:sldMk cId="3129389725" sldId="664"/>
            <ac:spMk id="3" creationId="{C8F44983-91E9-42EA-BD6D-B2A1A4AB2A86}"/>
          </ac:spMkLst>
        </pc:spChg>
      </pc:sldChg>
    </pc:docChg>
  </pc:docChgLst>
  <pc:docChgLst>
    <pc:chgData name="Elizabeth Connors" userId="S::elizabeth.connors@sja.org.uk::7b8a960c-3a8f-44e5-8383-848c6766db90" providerId="AD" clId="Web-{388F4B80-99FE-3887-FC4A-58A55F04ABFC}"/>
    <pc:docChg chg="modSld">
      <pc:chgData name="Elizabeth Connors" userId="S::elizabeth.connors@sja.org.uk::7b8a960c-3a8f-44e5-8383-848c6766db90" providerId="AD" clId="Web-{388F4B80-99FE-3887-FC4A-58A55F04ABFC}" dt="2019-07-02T13:02:46.172" v="319" actId="20577"/>
      <pc:docMkLst>
        <pc:docMk/>
      </pc:docMkLst>
      <pc:sldChg chg="modSp">
        <pc:chgData name="Elizabeth Connors" userId="S::elizabeth.connors@sja.org.uk::7b8a960c-3a8f-44e5-8383-848c6766db90" providerId="AD" clId="Web-{388F4B80-99FE-3887-FC4A-58A55F04ABFC}" dt="2019-07-02T12:50:51.605" v="6" actId="20577"/>
        <pc:sldMkLst>
          <pc:docMk/>
          <pc:sldMk cId="281358155" sldId="656"/>
        </pc:sldMkLst>
        <pc:spChg chg="mod">
          <ac:chgData name="Elizabeth Connors" userId="S::elizabeth.connors@sja.org.uk::7b8a960c-3a8f-44e5-8383-848c6766db90" providerId="AD" clId="Web-{388F4B80-99FE-3887-FC4A-58A55F04ABFC}" dt="2019-07-02T12:50:51.605" v="6" actId="20577"/>
          <ac:spMkLst>
            <pc:docMk/>
            <pc:sldMk cId="281358155" sldId="656"/>
            <ac:spMk id="8" creationId="{B151BFFA-C000-42D8-B32D-9865F53FC1D9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1:12.386" v="10" actId="20577"/>
        <pc:sldMkLst>
          <pc:docMk/>
          <pc:sldMk cId="3470835912" sldId="658"/>
        </pc:sldMkLst>
        <pc:spChg chg="mod">
          <ac:chgData name="Elizabeth Connors" userId="S::elizabeth.connors@sja.org.uk::7b8a960c-3a8f-44e5-8383-848c6766db90" providerId="AD" clId="Web-{388F4B80-99FE-3887-FC4A-58A55F04ABFC}" dt="2019-07-02T12:51:12.386" v="10" actId="20577"/>
          <ac:spMkLst>
            <pc:docMk/>
            <pc:sldMk cId="3470835912" sldId="658"/>
            <ac:spMk id="7" creationId="{69FD837C-4A09-4074-8686-78EC2DA1DAEC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9:45.218" v="272" actId="20577"/>
        <pc:sldMkLst>
          <pc:docMk/>
          <pc:sldMk cId="456047833" sldId="659"/>
        </pc:sldMkLst>
        <pc:spChg chg="mod">
          <ac:chgData name="Elizabeth Connors" userId="S::elizabeth.connors@sja.org.uk::7b8a960c-3a8f-44e5-8383-848c6766db90" providerId="AD" clId="Web-{388F4B80-99FE-3887-FC4A-58A55F04ABFC}" dt="2019-07-02T12:59:45.218" v="272" actId="20577"/>
          <ac:spMkLst>
            <pc:docMk/>
            <pc:sldMk cId="456047833" sldId="659"/>
            <ac:spMk id="11" creationId="{7F60B09A-E559-4DCB-99BB-DE565D7CE030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6:25.201" v="138" actId="20577"/>
        <pc:sldMkLst>
          <pc:docMk/>
          <pc:sldMk cId="3652628470" sldId="660"/>
        </pc:sldMkLst>
        <pc:spChg chg="mod">
          <ac:chgData name="Elizabeth Connors" userId="S::elizabeth.connors@sja.org.uk::7b8a960c-3a8f-44e5-8383-848c6766db90" providerId="AD" clId="Web-{388F4B80-99FE-3887-FC4A-58A55F04ABFC}" dt="2019-07-02T12:56:25.201" v="138" actId="20577"/>
          <ac:spMkLst>
            <pc:docMk/>
            <pc:sldMk cId="3652628470" sldId="660"/>
            <ac:spMk id="6" creationId="{128A6C1B-D271-48E9-BD3E-3497F9FB1BAC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2:20.465" v="36" actId="20577"/>
        <pc:sldMkLst>
          <pc:docMk/>
          <pc:sldMk cId="1607285479" sldId="661"/>
        </pc:sldMkLst>
        <pc:spChg chg="mod">
          <ac:chgData name="Elizabeth Connors" userId="S::elizabeth.connors@sja.org.uk::7b8a960c-3a8f-44e5-8383-848c6766db90" providerId="AD" clId="Web-{388F4B80-99FE-3887-FC4A-58A55F04ABFC}" dt="2019-07-02T12:51:53.730" v="16" actId="20577"/>
          <ac:spMkLst>
            <pc:docMk/>
            <pc:sldMk cId="1607285479" sldId="661"/>
            <ac:spMk id="7" creationId="{A7820BCB-083F-425C-A8BC-B0853569A69F}"/>
          </ac:spMkLst>
        </pc:spChg>
        <pc:spChg chg="mod">
          <ac:chgData name="Elizabeth Connors" userId="S::elizabeth.connors@sja.org.uk::7b8a960c-3a8f-44e5-8383-848c6766db90" providerId="AD" clId="Web-{388F4B80-99FE-3887-FC4A-58A55F04ABFC}" dt="2019-07-02T12:52:20.465" v="36" actId="20577"/>
          <ac:spMkLst>
            <pc:docMk/>
            <pc:sldMk cId="1607285479" sldId="661"/>
            <ac:spMk id="9" creationId="{91ED7FEA-AEA2-4BCB-B701-252448B3502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7:35.248" v="214" actId="20577"/>
        <pc:sldMkLst>
          <pc:docMk/>
          <pc:sldMk cId="3994875913" sldId="662"/>
        </pc:sldMkLst>
        <pc:spChg chg="mod">
          <ac:chgData name="Elizabeth Connors" userId="S::elizabeth.connors@sja.org.uk::7b8a960c-3a8f-44e5-8383-848c6766db90" providerId="AD" clId="Web-{388F4B80-99FE-3887-FC4A-58A55F04ABFC}" dt="2019-07-02T12:57:26.404" v="204" actId="20577"/>
          <ac:spMkLst>
            <pc:docMk/>
            <pc:sldMk cId="3994875913" sldId="662"/>
            <ac:spMk id="6" creationId="{06B71C03-33E8-4754-802B-B2A80CC845BB}"/>
          </ac:spMkLst>
        </pc:spChg>
        <pc:spChg chg="mod">
          <ac:chgData name="Elizabeth Connors" userId="S::elizabeth.connors@sja.org.uk::7b8a960c-3a8f-44e5-8383-848c6766db90" providerId="AD" clId="Web-{388F4B80-99FE-3887-FC4A-58A55F04ABFC}" dt="2019-07-02T12:57:35.248" v="214" actId="20577"/>
          <ac:spMkLst>
            <pc:docMk/>
            <pc:sldMk cId="3994875913" sldId="662"/>
            <ac:spMk id="8" creationId="{91F9EF5E-6A37-4C83-B3F1-4939F06A0D4A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3:00:51.937" v="295" actId="20577"/>
        <pc:sldMkLst>
          <pc:docMk/>
          <pc:sldMk cId="4118220523" sldId="663"/>
        </pc:sldMkLst>
        <pc:spChg chg="mod">
          <ac:chgData name="Elizabeth Connors" userId="S::elizabeth.connors@sja.org.uk::7b8a960c-3a8f-44e5-8383-848c6766db90" providerId="AD" clId="Web-{388F4B80-99FE-3887-FC4A-58A55F04ABFC}" dt="2019-07-02T13:00:51.937" v="295" actId="20577"/>
          <ac:spMkLst>
            <pc:docMk/>
            <pc:sldMk cId="4118220523" sldId="663"/>
            <ac:spMk id="12" creationId="{085A6D41-AB77-4B12-A2D2-C2AA8674CD8D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7:57.436" v="222" actId="1076"/>
        <pc:sldMkLst>
          <pc:docMk/>
          <pc:sldMk cId="3129389725" sldId="664"/>
        </pc:sldMkLst>
        <pc:spChg chg="mod">
          <ac:chgData name="Elizabeth Connors" userId="S::elizabeth.connors@sja.org.uk::7b8a960c-3a8f-44e5-8383-848c6766db90" providerId="AD" clId="Web-{388F4B80-99FE-3887-FC4A-58A55F04ABFC}" dt="2019-07-02T12:57:53.998" v="220" actId="20577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Elizabeth Connors" userId="S::elizabeth.connors@sja.org.uk::7b8a960c-3a8f-44e5-8383-848c6766db90" providerId="AD" clId="Web-{388F4B80-99FE-3887-FC4A-58A55F04ABFC}" dt="2019-07-02T12:57:57.436" v="222" actId="1076"/>
          <ac:picMkLst>
            <pc:docMk/>
            <pc:sldMk cId="3129389725" sldId="664"/>
            <ac:picMk id="24" creationId="{6734131A-1CAB-4173-9051-D19599DCC8C1}"/>
          </ac:picMkLst>
        </pc:picChg>
      </pc:sldChg>
      <pc:sldChg chg="modSp">
        <pc:chgData name="Elizabeth Connors" userId="S::elizabeth.connors@sja.org.uk::7b8a960c-3a8f-44e5-8383-848c6766db90" providerId="AD" clId="Web-{388F4B80-99FE-3887-FC4A-58A55F04ABFC}" dt="2019-07-02T13:01:54.859" v="308" actId="20577"/>
        <pc:sldMkLst>
          <pc:docMk/>
          <pc:sldMk cId="2032110629" sldId="665"/>
        </pc:sldMkLst>
        <pc:spChg chg="mod">
          <ac:chgData name="Elizabeth Connors" userId="S::elizabeth.connors@sja.org.uk::7b8a960c-3a8f-44e5-8383-848c6766db90" providerId="AD" clId="Web-{388F4B80-99FE-3887-FC4A-58A55F04ABFC}" dt="2019-07-02T13:01:54.859" v="308" actId="20577"/>
          <ac:spMkLst>
            <pc:docMk/>
            <pc:sldMk cId="2032110629" sldId="665"/>
            <ac:spMk id="9" creationId="{1C9420BF-0FCD-4E7B-BF25-1A538440D0D9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9:20.015" v="254" actId="20577"/>
        <pc:sldMkLst>
          <pc:docMk/>
          <pc:sldMk cId="2981126906" sldId="667"/>
        </pc:sldMkLst>
        <pc:spChg chg="mod">
          <ac:chgData name="Elizabeth Connors" userId="S::elizabeth.connors@sja.org.uk::7b8a960c-3a8f-44e5-8383-848c6766db90" providerId="AD" clId="Web-{388F4B80-99FE-3887-FC4A-58A55F04ABFC}" dt="2019-07-02T12:59:20.015" v="254" actId="20577"/>
          <ac:spMkLst>
            <pc:docMk/>
            <pc:sldMk cId="2981126906" sldId="667"/>
            <ac:spMk id="8" creationId="{C1EE67B9-850B-4F6B-8B4A-70F5A44C5F97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3:02:46.157" v="318" actId="20577"/>
        <pc:sldMkLst>
          <pc:docMk/>
          <pc:sldMk cId="1631161287" sldId="669"/>
        </pc:sldMkLst>
        <pc:spChg chg="mod">
          <ac:chgData name="Elizabeth Connors" userId="S::elizabeth.connors@sja.org.uk::7b8a960c-3a8f-44e5-8383-848c6766db90" providerId="AD" clId="Web-{388F4B80-99FE-3887-FC4A-58A55F04ABFC}" dt="2019-07-02T13:02:46.157" v="318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8:54.906" v="250" actId="20577"/>
        <pc:sldMkLst>
          <pc:docMk/>
          <pc:sldMk cId="3402743785" sldId="670"/>
        </pc:sldMkLst>
        <pc:spChg chg="mod">
          <ac:chgData name="Elizabeth Connors" userId="S::elizabeth.connors@sja.org.uk::7b8a960c-3a8f-44e5-8383-848c6766db90" providerId="AD" clId="Web-{388F4B80-99FE-3887-FC4A-58A55F04ABFC}" dt="2019-07-02T12:58:54.906" v="250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Elizabeth Connors" userId="S::elizabeth.connors@sja.org.uk::7b8a960c-3a8f-44e5-8383-848c6766db90" providerId="AD" clId="Web-{388F4B80-99FE-3887-FC4A-58A55F04ABFC}" dt="2019-07-02T12:58:41.109" v="245" actId="20577"/>
        <pc:sldMkLst>
          <pc:docMk/>
          <pc:sldMk cId="3602911446" sldId="671"/>
        </pc:sldMkLst>
        <pc:spChg chg="mod">
          <ac:chgData name="Elizabeth Connors" userId="S::elizabeth.connors@sja.org.uk::7b8a960c-3a8f-44e5-8383-848c6766db90" providerId="AD" clId="Web-{388F4B80-99FE-3887-FC4A-58A55F04ABFC}" dt="2019-07-02T12:58:41.109" v="245" actId="20577"/>
          <ac:spMkLst>
            <pc:docMk/>
            <pc:sldMk cId="3602911446" sldId="671"/>
            <ac:spMk id="5" creationId="{9A2288D5-99E2-47A6-B2D1-401F01E118EE}"/>
          </ac:spMkLst>
        </pc:spChg>
      </pc:sldChg>
    </pc:docChg>
  </pc:docChgLst>
  <pc:docChgLst>
    <pc:chgData name="Justine Wilson" userId="S::justine.wilson@sja.org.uk::cd635167-bbd3-4a7f-9fa7-49f7026615ce" providerId="AD" clId="Web-{F60E1748-050F-1234-060F-0D983DB3C032}"/>
    <pc:docChg chg="modSld">
      <pc:chgData name="Justine Wilson" userId="S::justine.wilson@sja.org.uk::cd635167-bbd3-4a7f-9fa7-49f7026615ce" providerId="AD" clId="Web-{F60E1748-050F-1234-060F-0D983DB3C032}" dt="2019-07-03T12:29:15.145" v="50" actId="14100"/>
      <pc:docMkLst>
        <pc:docMk/>
      </pc:docMkLst>
      <pc:sldChg chg="modSp">
        <pc:chgData name="Justine Wilson" userId="S::justine.wilson@sja.org.uk::cd635167-bbd3-4a7f-9fa7-49f7026615ce" providerId="AD" clId="Web-{F60E1748-050F-1234-060F-0D983DB3C032}" dt="2019-07-03T12:29:15.145" v="50" actId="14100"/>
        <pc:sldMkLst>
          <pc:docMk/>
          <pc:sldMk cId="731881050" sldId="648"/>
        </pc:sldMkLst>
        <pc:spChg chg="mod">
          <ac:chgData name="Justine Wilson" userId="S::justine.wilson@sja.org.uk::cd635167-bbd3-4a7f-9fa7-49f7026615ce" providerId="AD" clId="Web-{F60E1748-050F-1234-060F-0D983DB3C032}" dt="2019-07-03T12:29:15.145" v="50" actId="14100"/>
          <ac:spMkLst>
            <pc:docMk/>
            <pc:sldMk cId="731881050" sldId="648"/>
            <ac:spMk id="9" creationId="{49EFF23B-2A98-40AB-AA49-87277F8DD407}"/>
          </ac:spMkLst>
        </pc:spChg>
      </pc:sldChg>
      <pc:sldChg chg="addSp delSp modSp">
        <pc:chgData name="Justine Wilson" userId="S::justine.wilson@sja.org.uk::cd635167-bbd3-4a7f-9fa7-49f7026615ce" providerId="AD" clId="Web-{F60E1748-050F-1234-060F-0D983DB3C032}" dt="2019-07-03T12:28:41.989" v="5" actId="1076"/>
        <pc:sldMkLst>
          <pc:docMk/>
          <pc:sldMk cId="3652628470" sldId="660"/>
        </pc:sldMkLst>
        <pc:picChg chg="add mod">
          <ac:chgData name="Justine Wilson" userId="S::justine.wilson@sja.org.uk::cd635167-bbd3-4a7f-9fa7-49f7026615ce" providerId="AD" clId="Web-{F60E1748-050F-1234-060F-0D983DB3C032}" dt="2019-07-03T12:28:41.989" v="5" actId="1076"/>
          <ac:picMkLst>
            <pc:docMk/>
            <pc:sldMk cId="3652628470" sldId="660"/>
            <ac:picMk id="2" creationId="{7F2C16D7-070B-4FEE-92A0-3C8D55D6C4A2}"/>
          </ac:picMkLst>
        </pc:picChg>
        <pc:picChg chg="del">
          <ac:chgData name="Justine Wilson" userId="S::justine.wilson@sja.org.uk::cd635167-bbd3-4a7f-9fa7-49f7026615ce" providerId="AD" clId="Web-{F60E1748-050F-1234-060F-0D983DB3C032}" dt="2019-07-03T12:27:08.724" v="0" actId="1076"/>
          <ac:picMkLst>
            <pc:docMk/>
            <pc:sldMk cId="3652628470" sldId="660"/>
            <ac:picMk id="12" creationId="{39436635-87FF-424F-AD19-F02D4299BC84}"/>
          </ac:picMkLst>
        </pc:picChg>
      </pc:sldChg>
    </pc:docChg>
  </pc:docChgLst>
  <pc:docChgLst>
    <pc:chgData name="Jodie Walsh2" userId="S::jodie.walsh2@sja.org.uk::8f656482-1ee0-4981-a154-9528d7227717" providerId="AD" clId="Web-{A97DCF9D-3F63-3DE7-1433-663E0B023691}"/>
    <pc:docChg chg="modSld">
      <pc:chgData name="Jodie Walsh2" userId="S::jodie.walsh2@sja.org.uk::8f656482-1ee0-4981-a154-9528d7227717" providerId="AD" clId="Web-{A97DCF9D-3F63-3DE7-1433-663E0B023691}" dt="2020-02-10T11:40:38.822" v="0"/>
      <pc:docMkLst>
        <pc:docMk/>
      </pc:docMkLst>
      <pc:sldChg chg="modNotes">
        <pc:chgData name="Jodie Walsh2" userId="S::jodie.walsh2@sja.org.uk::8f656482-1ee0-4981-a154-9528d7227717" providerId="AD" clId="Web-{A97DCF9D-3F63-3DE7-1433-663E0B023691}" dt="2020-02-10T11:40:38.822" v="0"/>
        <pc:sldMkLst>
          <pc:docMk/>
          <pc:sldMk cId="281358155" sldId="656"/>
        </pc:sldMkLst>
      </pc:sldChg>
    </pc:docChg>
  </pc:docChgLst>
  <pc:docChgLst>
    <pc:chgData name="Justine Wilson" userId="S::justine.wilson@sja.org.uk::cd635167-bbd3-4a7f-9fa7-49f7026615ce" providerId="AD" clId="Web-{DFCC6C41-0037-4169-9140-FD4BC1D539C4}"/>
    <pc:docChg chg="modSld">
      <pc:chgData name="Justine Wilson" userId="S::justine.wilson@sja.org.uk::cd635167-bbd3-4a7f-9fa7-49f7026615ce" providerId="AD" clId="Web-{DFCC6C41-0037-4169-9140-FD4BC1D539C4}" dt="2020-08-19T11:43:31.688" v="10" actId="20577"/>
      <pc:docMkLst>
        <pc:docMk/>
      </pc:docMkLst>
      <pc:sldChg chg="modSp">
        <pc:chgData name="Justine Wilson" userId="S::justine.wilson@sja.org.uk::cd635167-bbd3-4a7f-9fa7-49f7026615ce" providerId="AD" clId="Web-{DFCC6C41-0037-4169-9140-FD4BC1D539C4}" dt="2020-08-19T11:43:31.563" v="8" actId="20577"/>
        <pc:sldMkLst>
          <pc:docMk/>
          <pc:sldMk cId="1631161287" sldId="669"/>
        </pc:sldMkLst>
        <pc:spChg chg="mod">
          <ac:chgData name="Justine Wilson" userId="S::justine.wilson@sja.org.uk::cd635167-bbd3-4a7f-9fa7-49f7026615ce" providerId="AD" clId="Web-{DFCC6C41-0037-4169-9140-FD4BC1D539C4}" dt="2020-08-19T11:43:31.563" v="8" actId="20577"/>
          <ac:spMkLst>
            <pc:docMk/>
            <pc:sldMk cId="1631161287" sldId="669"/>
            <ac:spMk id="5" creationId="{9A2288D5-99E2-47A6-B2D1-401F01E118EE}"/>
          </ac:spMkLst>
        </pc:spChg>
      </pc:sldChg>
    </pc:docChg>
  </pc:docChgLst>
  <pc:docChgLst>
    <pc:chgData name="Jodie Walsh2" userId="8f656482-1ee0-4981-a154-9528d7227717" providerId="ADAL" clId="{1BD7DBC2-FCE2-40E7-AE21-2993618A12AA}"/>
    <pc:docChg chg="modSld">
      <pc:chgData name="Jodie Walsh2" userId="8f656482-1ee0-4981-a154-9528d7227717" providerId="ADAL" clId="{1BD7DBC2-FCE2-40E7-AE21-2993618A12AA}" dt="2021-02-22T13:36:08.451" v="10" actId="732"/>
      <pc:docMkLst>
        <pc:docMk/>
      </pc:docMkLst>
      <pc:sldChg chg="addSp modSp mod">
        <pc:chgData name="Jodie Walsh2" userId="8f656482-1ee0-4981-a154-9528d7227717" providerId="ADAL" clId="{1BD7DBC2-FCE2-40E7-AE21-2993618A12AA}" dt="2021-02-22T13:36:08.451" v="10" actId="732"/>
        <pc:sldMkLst>
          <pc:docMk/>
          <pc:sldMk cId="3199948157" sldId="652"/>
        </pc:sldMkLst>
        <pc:picChg chg="add mod modCrop">
          <ac:chgData name="Jodie Walsh2" userId="8f656482-1ee0-4981-a154-9528d7227717" providerId="ADAL" clId="{1BD7DBC2-FCE2-40E7-AE21-2993618A12AA}" dt="2021-02-22T13:36:08.451" v="10" actId="732"/>
          <ac:picMkLst>
            <pc:docMk/>
            <pc:sldMk cId="3199948157" sldId="652"/>
            <ac:picMk id="10" creationId="{65A62C27-490F-48FB-87D6-58CF3953AF00}"/>
          </ac:picMkLst>
        </pc:picChg>
      </pc:sldChg>
    </pc:docChg>
  </pc:docChgLst>
  <pc:docChgLst>
    <pc:chgData name="Justine Wilson" userId="cd635167-bbd3-4a7f-9fa7-49f7026615ce" providerId="ADAL" clId="{2329668C-F6DA-4B10-850A-CE52FAD35939}"/>
    <pc:docChg chg="custSel modSld sldOrd">
      <pc:chgData name="Justine Wilson" userId="cd635167-bbd3-4a7f-9fa7-49f7026615ce" providerId="ADAL" clId="{2329668C-F6DA-4B10-850A-CE52FAD35939}" dt="2019-06-26T10:49:19.974" v="405" actId="20577"/>
      <pc:docMkLst>
        <pc:docMk/>
      </pc:docMkLst>
      <pc:sldChg chg="delSp modSp">
        <pc:chgData name="Justine Wilson" userId="cd635167-bbd3-4a7f-9fa7-49f7026615ce" providerId="ADAL" clId="{2329668C-F6DA-4B10-850A-CE52FAD35939}" dt="2019-06-26T10:39:25.071" v="61" actId="20577"/>
        <pc:sldMkLst>
          <pc:docMk/>
          <pc:sldMk cId="4118220523" sldId="663"/>
        </pc:sldMkLst>
        <pc:spChg chg="mod">
          <ac:chgData name="Justine Wilson" userId="cd635167-bbd3-4a7f-9fa7-49f7026615ce" providerId="ADAL" clId="{2329668C-F6DA-4B10-850A-CE52FAD35939}" dt="2019-06-26T10:39:25.071" v="61" actId="20577"/>
          <ac:spMkLst>
            <pc:docMk/>
            <pc:sldMk cId="4118220523" sldId="663"/>
            <ac:spMk id="6" creationId="{0703DF55-C9E5-4182-BF63-6569D60AF875}"/>
          </ac:spMkLst>
        </pc:spChg>
        <pc:spChg chg="del">
          <ac:chgData name="Justine Wilson" userId="cd635167-bbd3-4a7f-9fa7-49f7026615ce" providerId="ADAL" clId="{2329668C-F6DA-4B10-850A-CE52FAD35939}" dt="2019-06-26T10:38:32.669" v="39" actId="478"/>
          <ac:spMkLst>
            <pc:docMk/>
            <pc:sldMk cId="4118220523" sldId="663"/>
            <ac:spMk id="9" creationId="{2E7F288D-1FC1-498E-BADA-699990A9EC26}"/>
          </ac:spMkLst>
        </pc:spChg>
      </pc:sldChg>
      <pc:sldChg chg="delSp modSp">
        <pc:chgData name="Justine Wilson" userId="cd635167-bbd3-4a7f-9fa7-49f7026615ce" providerId="ADAL" clId="{2329668C-F6DA-4B10-850A-CE52FAD35939}" dt="2019-06-26T10:44:20.166" v="102" actId="1076"/>
        <pc:sldMkLst>
          <pc:docMk/>
          <pc:sldMk cId="2032110629" sldId="665"/>
        </pc:sldMkLst>
        <pc:spChg chg="mod">
          <ac:chgData name="Justine Wilson" userId="cd635167-bbd3-4a7f-9fa7-49f7026615ce" providerId="ADAL" clId="{2329668C-F6DA-4B10-850A-CE52FAD35939}" dt="2019-06-26T10:43:58.249" v="80" actId="14100"/>
          <ac:spMkLst>
            <pc:docMk/>
            <pc:sldMk cId="2032110629" sldId="665"/>
            <ac:spMk id="6" creationId="{5A1A220B-3625-435C-B6C3-08C397718AD5}"/>
          </ac:spMkLst>
        </pc:spChg>
        <pc:spChg chg="mod">
          <ac:chgData name="Justine Wilson" userId="cd635167-bbd3-4a7f-9fa7-49f7026615ce" providerId="ADAL" clId="{2329668C-F6DA-4B10-850A-CE52FAD35939}" dt="2019-06-26T10:44:20.166" v="102" actId="1076"/>
          <ac:spMkLst>
            <pc:docMk/>
            <pc:sldMk cId="2032110629" sldId="665"/>
            <ac:spMk id="7" creationId="{FBC6D463-060D-44D9-96BB-E1E691788B10}"/>
          </ac:spMkLst>
        </pc:spChg>
        <pc:spChg chg="del">
          <ac:chgData name="Justine Wilson" userId="cd635167-bbd3-4a7f-9fa7-49f7026615ce" providerId="ADAL" clId="{2329668C-F6DA-4B10-850A-CE52FAD35939}" dt="2019-06-26T10:43:38.563" v="62" actId="478"/>
          <ac:spMkLst>
            <pc:docMk/>
            <pc:sldMk cId="2032110629" sldId="665"/>
            <ac:spMk id="8" creationId="{635749AF-ED5A-4081-8C61-7D0681C14BC5}"/>
          </ac:spMkLst>
        </pc:spChg>
      </pc:sldChg>
      <pc:sldChg chg="modSp">
        <pc:chgData name="Justine Wilson" userId="cd635167-bbd3-4a7f-9fa7-49f7026615ce" providerId="ADAL" clId="{2329668C-F6DA-4B10-850A-CE52FAD35939}" dt="2019-06-26T10:49:19.974" v="405" actId="20577"/>
        <pc:sldMkLst>
          <pc:docMk/>
          <pc:sldMk cId="2981126906" sldId="667"/>
        </pc:sldMkLst>
        <pc:spChg chg="mod">
          <ac:chgData name="Justine Wilson" userId="cd635167-bbd3-4a7f-9fa7-49f7026615ce" providerId="ADAL" clId="{2329668C-F6DA-4B10-850A-CE52FAD35939}" dt="2019-06-26T10:49:19.974" v="405" actId="20577"/>
          <ac:spMkLst>
            <pc:docMk/>
            <pc:sldMk cId="2981126906" sldId="667"/>
            <ac:spMk id="8" creationId="{C1EE67B9-850B-4F6B-8B4A-70F5A44C5F97}"/>
          </ac:spMkLst>
        </pc:spChg>
      </pc:sldChg>
      <pc:sldChg chg="modSp">
        <pc:chgData name="Justine Wilson" userId="cd635167-bbd3-4a7f-9fa7-49f7026615ce" providerId="ADAL" clId="{2329668C-F6DA-4B10-850A-CE52FAD35939}" dt="2019-06-26T10:24:39.309" v="18" actId="14100"/>
        <pc:sldMkLst>
          <pc:docMk/>
          <pc:sldMk cId="1631161287" sldId="669"/>
        </pc:sldMkLst>
        <pc:spChg chg="mod">
          <ac:chgData name="Justine Wilson" userId="cd635167-bbd3-4a7f-9fa7-49f7026615ce" providerId="ADAL" clId="{2329668C-F6DA-4B10-850A-CE52FAD35939}" dt="2019-06-26T10:24:39.309" v="18" actId="14100"/>
          <ac:spMkLst>
            <pc:docMk/>
            <pc:sldMk cId="1631161287" sldId="669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24:24.230" v="1" actId="20577"/>
          <ac:spMkLst>
            <pc:docMk/>
            <pc:sldMk cId="1631161287" sldId="669"/>
            <ac:spMk id="5" creationId="{9A2288D5-99E2-47A6-B2D1-401F01E118EE}"/>
          </ac:spMkLst>
        </pc:spChg>
      </pc:sldChg>
      <pc:sldChg chg="modSp ord">
        <pc:chgData name="Justine Wilson" userId="cd635167-bbd3-4a7f-9fa7-49f7026615ce" providerId="ADAL" clId="{2329668C-F6DA-4B10-850A-CE52FAD35939}" dt="2019-06-26T10:38:18.356" v="38" actId="14100"/>
        <pc:sldMkLst>
          <pc:docMk/>
          <pc:sldMk cId="3402743785" sldId="670"/>
        </pc:sldMkLst>
        <pc:spChg chg="mod">
          <ac:chgData name="Justine Wilson" userId="cd635167-bbd3-4a7f-9fa7-49f7026615ce" providerId="ADAL" clId="{2329668C-F6DA-4B10-850A-CE52FAD35939}" dt="2019-06-26T10:38:18.356" v="38" actId="14100"/>
          <ac:spMkLst>
            <pc:docMk/>
            <pc:sldMk cId="3402743785" sldId="670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34:46.855" v="21" actId="20577"/>
          <ac:spMkLst>
            <pc:docMk/>
            <pc:sldMk cId="3402743785" sldId="670"/>
            <ac:spMk id="5" creationId="{9A2288D5-99E2-47A6-B2D1-401F01E118EE}"/>
          </ac:spMkLst>
        </pc:spChg>
      </pc:sldChg>
      <pc:sldChg chg="modSp">
        <pc:chgData name="Justine Wilson" userId="cd635167-bbd3-4a7f-9fa7-49f7026615ce" providerId="ADAL" clId="{2329668C-F6DA-4B10-850A-CE52FAD35939}" dt="2019-06-26T10:45:44.558" v="283" actId="20577"/>
        <pc:sldMkLst>
          <pc:docMk/>
          <pc:sldMk cId="3602911446" sldId="671"/>
        </pc:sldMkLst>
        <pc:spChg chg="mod">
          <ac:chgData name="Justine Wilson" userId="cd635167-bbd3-4a7f-9fa7-49f7026615ce" providerId="ADAL" clId="{2329668C-F6DA-4B10-850A-CE52FAD35939}" dt="2019-06-26T10:44:40.605" v="120" actId="14100"/>
          <ac:spMkLst>
            <pc:docMk/>
            <pc:sldMk cId="3602911446" sldId="671"/>
            <ac:spMk id="3" creationId="{55405EAF-F7C2-457E-8B7D-00A7E69776E1}"/>
          </ac:spMkLst>
        </pc:spChg>
        <pc:spChg chg="mod">
          <ac:chgData name="Justine Wilson" userId="cd635167-bbd3-4a7f-9fa7-49f7026615ce" providerId="ADAL" clId="{2329668C-F6DA-4B10-850A-CE52FAD35939}" dt="2019-06-26T10:45:44.558" v="283" actId="20577"/>
          <ac:spMkLst>
            <pc:docMk/>
            <pc:sldMk cId="3602911446" sldId="671"/>
            <ac:spMk id="5" creationId="{9A2288D5-99E2-47A6-B2D1-401F01E118EE}"/>
          </ac:spMkLst>
        </pc:spChg>
      </pc:sldChg>
    </pc:docChg>
  </pc:docChgLst>
  <pc:docChgLst>
    <pc:chgData name="Beth Elger" userId="S::beth.elger@sja.org.uk::bf3d7bc8-8abc-424a-96ba-25300c385cd3" providerId="AD" clId="Web-{558B2038-EEA1-0401-AD2C-E25502FD327F}"/>
    <pc:docChg chg="delSld">
      <pc:chgData name="Beth Elger" userId="S::beth.elger@sja.org.uk::bf3d7bc8-8abc-424a-96ba-25300c385cd3" providerId="AD" clId="Web-{558B2038-EEA1-0401-AD2C-E25502FD327F}" dt="2019-08-27T10:50:42.270" v="0"/>
      <pc:docMkLst>
        <pc:docMk/>
      </pc:docMkLst>
      <pc:sldChg chg="del">
        <pc:chgData name="Beth Elger" userId="S::beth.elger@sja.org.uk::bf3d7bc8-8abc-424a-96ba-25300c385cd3" providerId="AD" clId="Web-{558B2038-EEA1-0401-AD2C-E25502FD327F}" dt="2019-08-27T10:50:42.270" v="0"/>
        <pc:sldMkLst>
          <pc:docMk/>
          <pc:sldMk cId="731881050" sldId="648"/>
        </pc:sldMkLst>
      </pc:sldChg>
    </pc:docChg>
  </pc:docChgLst>
  <pc:docChgLst>
    <pc:chgData name="Justine Wilson" userId="S::justine.wilson@sja.org.uk::cd635167-bbd3-4a7f-9fa7-49f7026615ce" providerId="AD" clId="Web-{32F3FD98-E27C-41C2-9F6E-77832D254F0A}"/>
    <pc:docChg chg="modSld">
      <pc:chgData name="Justine Wilson" userId="S::justine.wilson@sja.org.uk::cd635167-bbd3-4a7f-9fa7-49f7026615ce" providerId="AD" clId="Web-{32F3FD98-E27C-41C2-9F6E-77832D254F0A}" dt="2020-08-12T08:48:34.655" v="31" actId="1076"/>
      <pc:docMkLst>
        <pc:docMk/>
      </pc:docMkLst>
      <pc:sldChg chg="modSp">
        <pc:chgData name="Justine Wilson" userId="S::justine.wilson@sja.org.uk::cd635167-bbd3-4a7f-9fa7-49f7026615ce" providerId="AD" clId="Web-{32F3FD98-E27C-41C2-9F6E-77832D254F0A}" dt="2020-08-12T08:48:34.655" v="31" actId="1076"/>
        <pc:sldMkLst>
          <pc:docMk/>
          <pc:sldMk cId="3129389725" sldId="664"/>
        </pc:sldMkLst>
        <pc:spChg chg="mod">
          <ac:chgData name="Justine Wilson" userId="S::justine.wilson@sja.org.uk::cd635167-bbd3-4a7f-9fa7-49f7026615ce" providerId="AD" clId="Web-{32F3FD98-E27C-41C2-9F6E-77832D254F0A}" dt="2020-08-12T08:48:25.529" v="29" actId="1076"/>
          <ac:spMkLst>
            <pc:docMk/>
            <pc:sldMk cId="3129389725" sldId="664"/>
            <ac:spMk id="22" creationId="{59EB45D6-D9DD-4EF2-A0ED-AE3BDF1AD20B}"/>
          </ac:spMkLst>
        </pc:spChg>
        <pc:spChg chg="mod">
          <ac:chgData name="Justine Wilson" userId="S::justine.wilson@sja.org.uk::cd635167-bbd3-4a7f-9fa7-49f7026615ce" providerId="AD" clId="Web-{32F3FD98-E27C-41C2-9F6E-77832D254F0A}" dt="2020-08-12T08:48:34.655" v="31" actId="1076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Justine Wilson" userId="S::justine.wilson@sja.org.uk::cd635167-bbd3-4a7f-9fa7-49f7026615ce" providerId="AD" clId="Web-{32F3FD98-E27C-41C2-9F6E-77832D254F0A}" dt="2020-08-12T08:48:28.779" v="30" actId="1076"/>
          <ac:picMkLst>
            <pc:docMk/>
            <pc:sldMk cId="3129389725" sldId="664"/>
            <ac:picMk id="24" creationId="{6734131A-1CAB-4173-9051-D19599DCC8C1}"/>
          </ac:picMkLst>
        </pc:picChg>
      </pc:sldChg>
      <pc:sldChg chg="modSp">
        <pc:chgData name="Justine Wilson" userId="S::justine.wilson@sja.org.uk::cd635167-bbd3-4a7f-9fa7-49f7026615ce" providerId="AD" clId="Web-{32F3FD98-E27C-41C2-9F6E-77832D254F0A}" dt="2020-08-12T08:48:00.934" v="27" actId="20577"/>
        <pc:sldMkLst>
          <pc:docMk/>
          <pc:sldMk cId="1631161287" sldId="669"/>
        </pc:sldMkLst>
        <pc:spChg chg="mod">
          <ac:chgData name="Justine Wilson" userId="S::justine.wilson@sja.org.uk::cd635167-bbd3-4a7f-9fa7-49f7026615ce" providerId="AD" clId="Web-{32F3FD98-E27C-41C2-9F6E-77832D254F0A}" dt="2020-08-12T08:48:00.934" v="27" actId="20577"/>
          <ac:spMkLst>
            <pc:docMk/>
            <pc:sldMk cId="1631161287" sldId="669"/>
            <ac:spMk id="5" creationId="{9A2288D5-99E2-47A6-B2D1-401F01E118EE}"/>
          </ac:spMkLst>
        </pc:spChg>
      </pc:sldChg>
    </pc:docChg>
  </pc:docChgLst>
  <pc:docChgLst>
    <pc:chgData name="Justine Wilson" userId="S::justine.wilson@sja.org.uk::cd635167-bbd3-4a7f-9fa7-49f7026615ce" providerId="AD" clId="Web-{51E1EB57-31E3-AAE8-80DC-05781E52C771}"/>
    <pc:docChg chg="modSld">
      <pc:chgData name="Justine Wilson" userId="S::justine.wilson@sja.org.uk::cd635167-bbd3-4a7f-9fa7-49f7026615ce" providerId="AD" clId="Web-{51E1EB57-31E3-AAE8-80DC-05781E52C771}" dt="2019-07-04T11:31:14.317" v="89" actId="14100"/>
      <pc:docMkLst>
        <pc:docMk/>
      </pc:docMkLst>
      <pc:sldChg chg="modSp">
        <pc:chgData name="Justine Wilson" userId="S::justine.wilson@sja.org.uk::cd635167-bbd3-4a7f-9fa7-49f7026615ce" providerId="AD" clId="Web-{51E1EB57-31E3-AAE8-80DC-05781E52C771}" dt="2019-07-04T11:31:14.317" v="89" actId="14100"/>
        <pc:sldMkLst>
          <pc:docMk/>
          <pc:sldMk cId="3199948157" sldId="652"/>
        </pc:sldMkLst>
        <pc:spChg chg="mod">
          <ac:chgData name="Justine Wilson" userId="S::justine.wilson@sja.org.uk::cd635167-bbd3-4a7f-9fa7-49f7026615ce" providerId="AD" clId="Web-{51E1EB57-31E3-AAE8-80DC-05781E52C771}" dt="2019-07-04T11:31:03.738" v="88" actId="20577"/>
          <ac:spMkLst>
            <pc:docMk/>
            <pc:sldMk cId="3199948157" sldId="652"/>
            <ac:spMk id="2" creationId="{236F7D53-039F-4043-B283-387D95BD07A9}"/>
          </ac:spMkLst>
        </pc:spChg>
        <pc:spChg chg="mod">
          <ac:chgData name="Justine Wilson" userId="S::justine.wilson@sja.org.uk::cd635167-bbd3-4a7f-9fa7-49f7026615ce" providerId="AD" clId="Web-{51E1EB57-31E3-AAE8-80DC-05781E52C771}" dt="2019-07-04T11:31:14.317" v="89" actId="14100"/>
          <ac:spMkLst>
            <pc:docMk/>
            <pc:sldMk cId="3199948157" sldId="652"/>
            <ac:spMk id="3" creationId="{1350C409-3CCA-48BD-87D2-FE46540C4DD3}"/>
          </ac:spMkLst>
        </pc:spChg>
      </pc:sldChg>
    </pc:docChg>
  </pc:docChgLst>
  <pc:docChgLst>
    <pc:chgData name="Jodie Walsh2" userId="8f656482-1ee0-4981-a154-9528d7227717" providerId="ADAL" clId="{252FC459-E802-40E7-9E46-186CE9B8EE6F}"/>
    <pc:docChg chg="undo modSld">
      <pc:chgData name="Jodie Walsh2" userId="8f656482-1ee0-4981-a154-9528d7227717" providerId="ADAL" clId="{252FC459-E802-40E7-9E46-186CE9B8EE6F}" dt="2019-07-10T12:30:44.698" v="25" actId="1037"/>
      <pc:docMkLst>
        <pc:docMk/>
      </pc:docMkLst>
      <pc:sldChg chg="modSp">
        <pc:chgData name="Jodie Walsh2" userId="8f656482-1ee0-4981-a154-9528d7227717" providerId="ADAL" clId="{252FC459-E802-40E7-9E46-186CE9B8EE6F}" dt="2019-07-10T12:30:13.667" v="0" actId="20577"/>
        <pc:sldMkLst>
          <pc:docMk/>
          <pc:sldMk cId="3470835912" sldId="658"/>
        </pc:sldMkLst>
        <pc:spChg chg="mod">
          <ac:chgData name="Jodie Walsh2" userId="8f656482-1ee0-4981-a154-9528d7227717" providerId="ADAL" clId="{252FC459-E802-40E7-9E46-186CE9B8EE6F}" dt="2019-07-10T12:30:13.667" v="0" actId="20577"/>
          <ac:spMkLst>
            <pc:docMk/>
            <pc:sldMk cId="3470835912" sldId="658"/>
            <ac:spMk id="7" creationId="{69FD837C-4A09-4074-8686-78EC2DA1DAEC}"/>
          </ac:spMkLst>
        </pc:spChg>
      </pc:sldChg>
      <pc:sldChg chg="modSp">
        <pc:chgData name="Jodie Walsh2" userId="8f656482-1ee0-4981-a154-9528d7227717" providerId="ADAL" clId="{252FC459-E802-40E7-9E46-186CE9B8EE6F}" dt="2019-07-10T12:30:20.945" v="1" actId="14100"/>
        <pc:sldMkLst>
          <pc:docMk/>
          <pc:sldMk cId="1607285479" sldId="661"/>
        </pc:sldMkLst>
        <pc:spChg chg="mod">
          <ac:chgData name="Jodie Walsh2" userId="8f656482-1ee0-4981-a154-9528d7227717" providerId="ADAL" clId="{252FC459-E802-40E7-9E46-186CE9B8EE6F}" dt="2019-07-10T12:30:20.945" v="1" actId="14100"/>
          <ac:spMkLst>
            <pc:docMk/>
            <pc:sldMk cId="1607285479" sldId="661"/>
            <ac:spMk id="6" creationId="{E135BEC2-1FC2-489B-B69F-8E6714BE494D}"/>
          </ac:spMkLst>
        </pc:spChg>
        <pc:spChg chg="mod">
          <ac:chgData name="Jodie Walsh2" userId="8f656482-1ee0-4981-a154-9528d7227717" providerId="ADAL" clId="{252FC459-E802-40E7-9E46-186CE9B8EE6F}" dt="2019-07-10T12:30:20.945" v="1" actId="14100"/>
          <ac:spMkLst>
            <pc:docMk/>
            <pc:sldMk cId="1607285479" sldId="661"/>
            <ac:spMk id="8" creationId="{A3817720-427E-4E55-93DF-897010EAF0AA}"/>
          </ac:spMkLst>
        </pc:spChg>
      </pc:sldChg>
      <pc:sldChg chg="modSp">
        <pc:chgData name="Jodie Walsh2" userId="8f656482-1ee0-4981-a154-9528d7227717" providerId="ADAL" clId="{252FC459-E802-40E7-9E46-186CE9B8EE6F}" dt="2019-07-10T12:30:44.698" v="25" actId="1037"/>
        <pc:sldMkLst>
          <pc:docMk/>
          <pc:sldMk cId="3129389725" sldId="664"/>
        </pc:sldMkLst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14" creationId="{FF99D35A-079D-4ABF-BC05-FDD555E16430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15" creationId="{B3E5806E-D49D-4358-B5B8-87085BC0D4F2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22" creationId="{59EB45D6-D9DD-4EF2-A0ED-AE3BDF1AD20B}"/>
          </ac:spMkLst>
        </pc:spChg>
        <pc:spChg chg="mod">
          <ac:chgData name="Jodie Walsh2" userId="8f656482-1ee0-4981-a154-9528d7227717" providerId="ADAL" clId="{252FC459-E802-40E7-9E46-186CE9B8EE6F}" dt="2019-07-10T12:30:44.698" v="25" actId="1037"/>
          <ac:spMkLst>
            <pc:docMk/>
            <pc:sldMk cId="3129389725" sldId="664"/>
            <ac:spMk id="23" creationId="{A327F433-5BDD-4F13-8366-F3BEDF4B8911}"/>
          </ac:spMkLst>
        </pc:sp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5" creationId="{E34772B4-1EBC-4155-A900-491244C56785}"/>
          </ac:picMkLst>
        </pc:pic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13" creationId="{A9723D1B-B737-4DEC-A5BD-37E4F8EC847A}"/>
          </ac:picMkLst>
        </pc:picChg>
        <pc:picChg chg="mod">
          <ac:chgData name="Jodie Walsh2" userId="8f656482-1ee0-4981-a154-9528d7227717" providerId="ADAL" clId="{252FC459-E802-40E7-9E46-186CE9B8EE6F}" dt="2019-07-10T12:30:44.698" v="25" actId="1037"/>
          <ac:picMkLst>
            <pc:docMk/>
            <pc:sldMk cId="3129389725" sldId="664"/>
            <ac:picMk id="24" creationId="{6734131A-1CAB-4173-9051-D19599DCC8C1}"/>
          </ac:picMkLst>
        </pc:picChg>
      </pc:sldChg>
    </pc:docChg>
  </pc:docChgLst>
  <pc:docChgLst>
    <pc:chgData name="Justine Wilson" userId="S::justine.wilson@sja.org.uk::cd635167-bbd3-4a7f-9fa7-49f7026615ce" providerId="AD" clId="Web-{DB03EFC6-A40F-74AC-5686-DC8C02D757B5}"/>
    <pc:docChg chg="modSld">
      <pc:chgData name="Justine Wilson" userId="S::justine.wilson@sja.org.uk::cd635167-bbd3-4a7f-9fa7-49f7026615ce" providerId="AD" clId="Web-{DB03EFC6-A40F-74AC-5686-DC8C02D757B5}" dt="2019-07-08T12:07:49.045" v="0" actId="1076"/>
      <pc:docMkLst>
        <pc:docMk/>
      </pc:docMkLst>
      <pc:sldChg chg="modSp">
        <pc:chgData name="Justine Wilson" userId="S::justine.wilson@sja.org.uk::cd635167-bbd3-4a7f-9fa7-49f7026615ce" providerId="AD" clId="Web-{DB03EFC6-A40F-74AC-5686-DC8C02D757B5}" dt="2019-07-08T12:07:49.045" v="0" actId="1076"/>
        <pc:sldMkLst>
          <pc:docMk/>
          <pc:sldMk cId="281358155" sldId="656"/>
        </pc:sldMkLst>
        <pc:spChg chg="mod">
          <ac:chgData name="Justine Wilson" userId="S::justine.wilson@sja.org.uk::cd635167-bbd3-4a7f-9fa7-49f7026615ce" providerId="AD" clId="Web-{DB03EFC6-A40F-74AC-5686-DC8C02D757B5}" dt="2019-07-08T12:07:49.045" v="0" actId="1076"/>
          <ac:spMkLst>
            <pc:docMk/>
            <pc:sldMk cId="281358155" sldId="656"/>
            <ac:spMk id="8" creationId="{B151BFFA-C000-42D8-B32D-9865F53FC1D9}"/>
          </ac:spMkLst>
        </pc:spChg>
      </pc:sldChg>
    </pc:docChg>
  </pc:docChgLst>
  <pc:docChgLst>
    <pc:chgData name="Jodie Walsh2" userId="8f656482-1ee0-4981-a154-9528d7227717" providerId="ADAL" clId="{332C56F2-41D3-401F-B8C2-E59BF648EA30}"/>
    <pc:docChg chg="undo addSld delSld modSld delMainMaster">
      <pc:chgData name="Jodie Walsh2" userId="8f656482-1ee0-4981-a154-9528d7227717" providerId="ADAL" clId="{332C56F2-41D3-401F-B8C2-E59BF648EA30}" dt="2020-08-25T11:14:05.579" v="149" actId="207"/>
      <pc:docMkLst>
        <pc:docMk/>
      </pc:docMkLst>
      <pc:sldChg chg="modSp">
        <pc:chgData name="Jodie Walsh2" userId="8f656482-1ee0-4981-a154-9528d7227717" providerId="ADAL" clId="{332C56F2-41D3-401F-B8C2-E59BF648EA30}" dt="2020-08-25T11:14:05.579" v="149" actId="207"/>
        <pc:sldMkLst>
          <pc:docMk/>
          <pc:sldMk cId="1339487583" sldId="672"/>
        </pc:sldMkLst>
        <pc:spChg chg="mod">
          <ac:chgData name="Jodie Walsh2" userId="8f656482-1ee0-4981-a154-9528d7227717" providerId="ADAL" clId="{332C56F2-41D3-401F-B8C2-E59BF648EA30}" dt="2020-08-25T11:14:05.579" v="149" actId="207"/>
          <ac:spMkLst>
            <pc:docMk/>
            <pc:sldMk cId="1339487583" sldId="672"/>
            <ac:spMk id="6" creationId="{3BFB42E1-C571-47D1-B7C0-A65B8B63E74D}"/>
          </ac:spMkLst>
        </pc:spChg>
      </pc:sldChg>
      <pc:sldChg chg="add">
        <pc:chgData name="Jodie Walsh2" userId="8f656482-1ee0-4981-a154-9528d7227717" providerId="ADAL" clId="{332C56F2-41D3-401F-B8C2-E59BF648EA30}" dt="2020-08-19T12:38:04.420" v="131"/>
        <pc:sldMkLst>
          <pc:docMk/>
          <pc:sldMk cId="2633986476" sldId="846"/>
        </pc:sldMkLst>
      </pc:sldChg>
      <pc:sldChg chg="del">
        <pc:chgData name="Jodie Walsh2" userId="8f656482-1ee0-4981-a154-9528d7227717" providerId="ADAL" clId="{332C56F2-41D3-401F-B8C2-E59BF648EA30}" dt="2020-08-19T12:38:05.950" v="132" actId="2696"/>
        <pc:sldMkLst>
          <pc:docMk/>
          <pc:sldMk cId="2998967359" sldId="847"/>
        </pc:sldMkLst>
      </pc:sldChg>
      <pc:sldChg chg="modSp">
        <pc:chgData name="Jodie Walsh2" userId="8f656482-1ee0-4981-a154-9528d7227717" providerId="ADAL" clId="{332C56F2-41D3-401F-B8C2-E59BF648EA30}" dt="2020-08-19T12:37:15.695" v="130" actId="1076"/>
        <pc:sldMkLst>
          <pc:docMk/>
          <pc:sldMk cId="4068830014" sldId="848"/>
        </pc:sldMkLst>
        <pc:spChg chg="mod">
          <ac:chgData name="Jodie Walsh2" userId="8f656482-1ee0-4981-a154-9528d7227717" providerId="ADAL" clId="{332C56F2-41D3-401F-B8C2-E59BF648EA30}" dt="2020-08-19T12:37:10.646" v="128" actId="14100"/>
          <ac:spMkLst>
            <pc:docMk/>
            <pc:sldMk cId="4068830014" sldId="848"/>
            <ac:spMk id="2" creationId="{8E5033B3-2916-4029-8A3D-5E50E74006D4}"/>
          </ac:spMkLst>
        </pc:spChg>
        <pc:grpChg chg="mod">
          <ac:chgData name="Jodie Walsh2" userId="8f656482-1ee0-4981-a154-9528d7227717" providerId="ADAL" clId="{332C56F2-41D3-401F-B8C2-E59BF648EA30}" dt="2020-08-19T12:37:13.784" v="129" actId="1076"/>
          <ac:grpSpMkLst>
            <pc:docMk/>
            <pc:sldMk cId="4068830014" sldId="848"/>
            <ac:grpSpMk id="15" creationId="{C13C0CB0-ACA8-4C0E-B1D6-3A9F6F1AA3C9}"/>
          </ac:grpSpMkLst>
        </pc:grpChg>
        <pc:picChg chg="mod">
          <ac:chgData name="Jodie Walsh2" userId="8f656482-1ee0-4981-a154-9528d7227717" providerId="ADAL" clId="{332C56F2-41D3-401F-B8C2-E59BF648EA30}" dt="2020-08-19T12:37:15.695" v="130" actId="1076"/>
          <ac:picMkLst>
            <pc:docMk/>
            <pc:sldMk cId="4068830014" sldId="848"/>
            <ac:picMk id="33" creationId="{C988C155-018A-471A-B1B7-FF4FC050FCDE}"/>
          </ac:picMkLst>
        </pc:picChg>
      </pc:sldChg>
      <pc:sldChg chg="modSp">
        <pc:chgData name="Jodie Walsh2" userId="8f656482-1ee0-4981-a154-9528d7227717" providerId="ADAL" clId="{332C56F2-41D3-401F-B8C2-E59BF648EA30}" dt="2020-08-19T12:35:10.207" v="125" actId="14100"/>
        <pc:sldMkLst>
          <pc:docMk/>
          <pc:sldMk cId="1026324735" sldId="849"/>
        </pc:sldMkLst>
        <pc:spChg chg="mod">
          <ac:chgData name="Jodie Walsh2" userId="8f656482-1ee0-4981-a154-9528d7227717" providerId="ADAL" clId="{332C56F2-41D3-401F-B8C2-E59BF648EA30}" dt="2020-08-19T12:34:44.277" v="97" actId="1037"/>
          <ac:spMkLst>
            <pc:docMk/>
            <pc:sldMk cId="1026324735" sldId="849"/>
            <ac:spMk id="11" creationId="{CECCC179-85E3-4926-8DED-0C906B6F449D}"/>
          </ac:spMkLst>
        </pc:spChg>
        <pc:spChg chg="mod">
          <ac:chgData name="Jodie Walsh2" userId="8f656482-1ee0-4981-a154-9528d7227717" providerId="ADAL" clId="{332C56F2-41D3-401F-B8C2-E59BF648EA30}" dt="2020-08-19T12:35:10.207" v="125" actId="14100"/>
          <ac:spMkLst>
            <pc:docMk/>
            <pc:sldMk cId="1026324735" sldId="849"/>
            <ac:spMk id="12" creationId="{2FB4282C-A250-4C94-827B-D27DE8BF4CA7}"/>
          </ac:spMkLst>
        </pc:spChg>
        <pc:spChg chg="mod">
          <ac:chgData name="Jodie Walsh2" userId="8f656482-1ee0-4981-a154-9528d7227717" providerId="ADAL" clId="{332C56F2-41D3-401F-B8C2-E59BF648EA30}" dt="2020-08-19T12:35:08.415" v="124" actId="1036"/>
          <ac:spMkLst>
            <pc:docMk/>
            <pc:sldMk cId="1026324735" sldId="849"/>
            <ac:spMk id="15" creationId="{39D526B5-E94E-4D18-A879-A5925F236E56}"/>
          </ac:spMkLst>
        </pc:spChg>
        <pc:spChg chg="mod">
          <ac:chgData name="Jodie Walsh2" userId="8f656482-1ee0-4981-a154-9528d7227717" providerId="ADAL" clId="{332C56F2-41D3-401F-B8C2-E59BF648EA30}" dt="2020-08-19T12:34:56.165" v="99" actId="14100"/>
          <ac:spMkLst>
            <pc:docMk/>
            <pc:sldMk cId="1026324735" sldId="849"/>
            <ac:spMk id="16" creationId="{4400C773-E852-4315-91D2-9CF572ABAFBF}"/>
          </ac:spMkLst>
        </pc:spChg>
        <pc:spChg chg="mod">
          <ac:chgData name="Jodie Walsh2" userId="8f656482-1ee0-4981-a154-9528d7227717" providerId="ADAL" clId="{332C56F2-41D3-401F-B8C2-E59BF648EA30}" dt="2020-08-19T12:34:59.398" v="116" actId="1038"/>
          <ac:spMkLst>
            <pc:docMk/>
            <pc:sldMk cId="1026324735" sldId="849"/>
            <ac:spMk id="17" creationId="{5B6F0B98-0ECE-4B92-A53D-95C51E1B960A}"/>
          </ac:spMkLst>
        </pc:spChg>
        <pc:spChg chg="mod">
          <ac:chgData name="Jodie Walsh2" userId="8f656482-1ee0-4981-a154-9528d7227717" providerId="ADAL" clId="{332C56F2-41D3-401F-B8C2-E59BF648EA30}" dt="2020-08-19T12:34:56.165" v="99" actId="14100"/>
          <ac:spMkLst>
            <pc:docMk/>
            <pc:sldMk cId="1026324735" sldId="849"/>
            <ac:spMk id="18" creationId="{4E09E5E1-3C00-4D33-A914-424E922D1E2A}"/>
          </ac:spMkLst>
        </pc:spChg>
        <pc:spChg chg="mod">
          <ac:chgData name="Jodie Walsh2" userId="8f656482-1ee0-4981-a154-9528d7227717" providerId="ADAL" clId="{332C56F2-41D3-401F-B8C2-E59BF648EA30}" dt="2020-08-19T12:34:59.398" v="116" actId="1038"/>
          <ac:spMkLst>
            <pc:docMk/>
            <pc:sldMk cId="1026324735" sldId="849"/>
            <ac:spMk id="19" creationId="{117473A7-FEFB-4B5D-BB35-ADE71E44A450}"/>
          </ac:spMkLst>
        </pc:spChg>
        <pc:spChg chg="mod">
          <ac:chgData name="Jodie Walsh2" userId="8f656482-1ee0-4981-a154-9528d7227717" providerId="ADAL" clId="{332C56F2-41D3-401F-B8C2-E59BF648EA30}" dt="2020-08-19T12:35:03.175" v="117" actId="1076"/>
          <ac:spMkLst>
            <pc:docMk/>
            <pc:sldMk cId="1026324735" sldId="849"/>
            <ac:spMk id="28" creationId="{B97C0361-4A38-4AE1-9BB7-0ED8758DE7A9}"/>
          </ac:spMkLst>
        </pc:spChg>
        <pc:spChg chg="mod">
          <ac:chgData name="Jodie Walsh2" userId="8f656482-1ee0-4981-a154-9528d7227717" providerId="ADAL" clId="{332C56F2-41D3-401F-B8C2-E59BF648EA30}" dt="2020-08-19T12:34:51.645" v="98" actId="1076"/>
          <ac:spMkLst>
            <pc:docMk/>
            <pc:sldMk cId="1026324735" sldId="849"/>
            <ac:spMk id="29" creationId="{7103D756-D7A6-4458-AF15-435CC6417A69}"/>
          </ac:spMkLst>
        </pc:spChg>
        <pc:spChg chg="mod">
          <ac:chgData name="Jodie Walsh2" userId="8f656482-1ee0-4981-a154-9528d7227717" providerId="ADAL" clId="{332C56F2-41D3-401F-B8C2-E59BF648EA30}" dt="2020-08-19T12:34:51.645" v="98" actId="1076"/>
          <ac:spMkLst>
            <pc:docMk/>
            <pc:sldMk cId="1026324735" sldId="849"/>
            <ac:spMk id="30" creationId="{DEE23268-DBEF-4B12-A20F-57A398BE36CB}"/>
          </ac:spMkLst>
        </pc:spChg>
        <pc:spChg chg="mod">
          <ac:chgData name="Jodie Walsh2" userId="8f656482-1ee0-4981-a154-9528d7227717" providerId="ADAL" clId="{332C56F2-41D3-401F-B8C2-E59BF648EA30}" dt="2020-08-19T12:34:51.645" v="98" actId="1076"/>
          <ac:spMkLst>
            <pc:docMk/>
            <pc:sldMk cId="1026324735" sldId="849"/>
            <ac:spMk id="31" creationId="{81269591-459E-48CC-9673-C22CC32BD8E3}"/>
          </ac:spMkLst>
        </pc:spChg>
        <pc:picChg chg="mod">
          <ac:chgData name="Jodie Walsh2" userId="8f656482-1ee0-4981-a154-9528d7227717" providerId="ADAL" clId="{332C56F2-41D3-401F-B8C2-E59BF648EA30}" dt="2020-08-19T12:34:51.645" v="98" actId="1076"/>
          <ac:picMkLst>
            <pc:docMk/>
            <pc:sldMk cId="1026324735" sldId="849"/>
            <ac:picMk id="7" creationId="{084E8D0E-D277-4E0F-8AB7-F9488131E8E1}"/>
          </ac:picMkLst>
        </pc:picChg>
        <pc:picChg chg="mod">
          <ac:chgData name="Jodie Walsh2" userId="8f656482-1ee0-4981-a154-9528d7227717" providerId="ADAL" clId="{332C56F2-41D3-401F-B8C2-E59BF648EA30}" dt="2020-08-19T12:34:51.645" v="98" actId="1076"/>
          <ac:picMkLst>
            <pc:docMk/>
            <pc:sldMk cId="1026324735" sldId="849"/>
            <ac:picMk id="8" creationId="{F39DB849-5A5C-43CC-A5EF-F8A6F7300351}"/>
          </ac:picMkLst>
        </pc:picChg>
        <pc:picChg chg="mod">
          <ac:chgData name="Jodie Walsh2" userId="8f656482-1ee0-4981-a154-9528d7227717" providerId="ADAL" clId="{332C56F2-41D3-401F-B8C2-E59BF648EA30}" dt="2020-08-19T12:34:51.645" v="98" actId="1076"/>
          <ac:picMkLst>
            <pc:docMk/>
            <pc:sldMk cId="1026324735" sldId="849"/>
            <ac:picMk id="10" creationId="{5E41EC98-66D3-4F86-8C86-50E842983077}"/>
          </ac:picMkLst>
        </pc:picChg>
      </pc:sldChg>
      <pc:sldMasterChg chg="del delSldLayout">
        <pc:chgData name="Jodie Walsh2" userId="8f656482-1ee0-4981-a154-9528d7227717" providerId="ADAL" clId="{332C56F2-41D3-401F-B8C2-E59BF648EA30}" dt="2020-08-19T12:38:06.155" v="148" actId="2696"/>
        <pc:sldMasterMkLst>
          <pc:docMk/>
          <pc:sldMasterMk cId="549057035" sldId="2147483666"/>
        </pc:sldMasterMkLst>
        <pc:sldLayoutChg chg="del">
          <pc:chgData name="Jodie Walsh2" userId="8f656482-1ee0-4981-a154-9528d7227717" providerId="ADAL" clId="{332C56F2-41D3-401F-B8C2-E59BF648EA30}" dt="2020-08-19T12:38:05.953" v="133" actId="2696"/>
          <pc:sldLayoutMkLst>
            <pc:docMk/>
            <pc:sldMasterMk cId="549057035" sldId="2147483666"/>
            <pc:sldLayoutMk cId="2691057133" sldId="2147483667"/>
          </pc:sldLayoutMkLst>
        </pc:sldLayoutChg>
        <pc:sldLayoutChg chg="del">
          <pc:chgData name="Jodie Walsh2" userId="8f656482-1ee0-4981-a154-9528d7227717" providerId="ADAL" clId="{332C56F2-41D3-401F-B8C2-E59BF648EA30}" dt="2020-08-19T12:38:05.955" v="134" actId="2696"/>
          <pc:sldLayoutMkLst>
            <pc:docMk/>
            <pc:sldMasterMk cId="549057035" sldId="2147483666"/>
            <pc:sldLayoutMk cId="1824399312" sldId="2147483668"/>
          </pc:sldLayoutMkLst>
        </pc:sldLayoutChg>
        <pc:sldLayoutChg chg="del">
          <pc:chgData name="Jodie Walsh2" userId="8f656482-1ee0-4981-a154-9528d7227717" providerId="ADAL" clId="{332C56F2-41D3-401F-B8C2-E59BF648EA30}" dt="2020-08-19T12:38:05.956" v="135" actId="2696"/>
          <pc:sldLayoutMkLst>
            <pc:docMk/>
            <pc:sldMasterMk cId="549057035" sldId="2147483666"/>
            <pc:sldLayoutMk cId="226656300" sldId="2147483669"/>
          </pc:sldLayoutMkLst>
        </pc:sldLayoutChg>
        <pc:sldLayoutChg chg="del">
          <pc:chgData name="Jodie Walsh2" userId="8f656482-1ee0-4981-a154-9528d7227717" providerId="ADAL" clId="{332C56F2-41D3-401F-B8C2-E59BF648EA30}" dt="2020-08-19T12:38:05.957" v="136" actId="2696"/>
          <pc:sldLayoutMkLst>
            <pc:docMk/>
            <pc:sldMasterMk cId="549057035" sldId="2147483666"/>
            <pc:sldLayoutMk cId="1044410364" sldId="2147483670"/>
          </pc:sldLayoutMkLst>
        </pc:sldLayoutChg>
        <pc:sldLayoutChg chg="del">
          <pc:chgData name="Jodie Walsh2" userId="8f656482-1ee0-4981-a154-9528d7227717" providerId="ADAL" clId="{332C56F2-41D3-401F-B8C2-E59BF648EA30}" dt="2020-08-19T12:38:05.959" v="137" actId="2696"/>
          <pc:sldLayoutMkLst>
            <pc:docMk/>
            <pc:sldMasterMk cId="549057035" sldId="2147483666"/>
            <pc:sldLayoutMk cId="2221609390" sldId="2147483671"/>
          </pc:sldLayoutMkLst>
        </pc:sldLayoutChg>
        <pc:sldLayoutChg chg="del">
          <pc:chgData name="Jodie Walsh2" userId="8f656482-1ee0-4981-a154-9528d7227717" providerId="ADAL" clId="{332C56F2-41D3-401F-B8C2-E59BF648EA30}" dt="2020-08-19T12:38:05.963" v="138" actId="2696"/>
          <pc:sldLayoutMkLst>
            <pc:docMk/>
            <pc:sldMasterMk cId="549057035" sldId="2147483666"/>
            <pc:sldLayoutMk cId="2868895523" sldId="2147483672"/>
          </pc:sldLayoutMkLst>
        </pc:sldLayoutChg>
        <pc:sldLayoutChg chg="del">
          <pc:chgData name="Jodie Walsh2" userId="8f656482-1ee0-4981-a154-9528d7227717" providerId="ADAL" clId="{332C56F2-41D3-401F-B8C2-E59BF648EA30}" dt="2020-08-19T12:38:05.966" v="139" actId="2696"/>
          <pc:sldLayoutMkLst>
            <pc:docMk/>
            <pc:sldMasterMk cId="549057035" sldId="2147483666"/>
            <pc:sldLayoutMk cId="3145199482" sldId="2147483673"/>
          </pc:sldLayoutMkLst>
        </pc:sldLayoutChg>
        <pc:sldLayoutChg chg="del">
          <pc:chgData name="Jodie Walsh2" userId="8f656482-1ee0-4981-a154-9528d7227717" providerId="ADAL" clId="{332C56F2-41D3-401F-B8C2-E59BF648EA30}" dt="2020-08-19T12:38:06.008" v="140" actId="2696"/>
          <pc:sldLayoutMkLst>
            <pc:docMk/>
            <pc:sldMasterMk cId="549057035" sldId="2147483666"/>
            <pc:sldLayoutMk cId="927753566" sldId="2147483674"/>
          </pc:sldLayoutMkLst>
        </pc:sldLayoutChg>
        <pc:sldLayoutChg chg="del">
          <pc:chgData name="Jodie Walsh2" userId="8f656482-1ee0-4981-a154-9528d7227717" providerId="ADAL" clId="{332C56F2-41D3-401F-B8C2-E59BF648EA30}" dt="2020-08-19T12:38:06.042" v="141" actId="2696"/>
          <pc:sldLayoutMkLst>
            <pc:docMk/>
            <pc:sldMasterMk cId="549057035" sldId="2147483666"/>
            <pc:sldLayoutMk cId="2921096090" sldId="2147483675"/>
          </pc:sldLayoutMkLst>
        </pc:sldLayoutChg>
        <pc:sldLayoutChg chg="del">
          <pc:chgData name="Jodie Walsh2" userId="8f656482-1ee0-4981-a154-9528d7227717" providerId="ADAL" clId="{332C56F2-41D3-401F-B8C2-E59BF648EA30}" dt="2020-08-19T12:38:06.090" v="142" actId="2696"/>
          <pc:sldLayoutMkLst>
            <pc:docMk/>
            <pc:sldMasterMk cId="549057035" sldId="2147483666"/>
            <pc:sldLayoutMk cId="2558148195" sldId="2147483676"/>
          </pc:sldLayoutMkLst>
        </pc:sldLayoutChg>
        <pc:sldLayoutChg chg="del">
          <pc:chgData name="Jodie Walsh2" userId="8f656482-1ee0-4981-a154-9528d7227717" providerId="ADAL" clId="{332C56F2-41D3-401F-B8C2-E59BF648EA30}" dt="2020-08-19T12:38:06.117" v="143" actId="2696"/>
          <pc:sldLayoutMkLst>
            <pc:docMk/>
            <pc:sldMasterMk cId="549057035" sldId="2147483666"/>
            <pc:sldLayoutMk cId="962080458" sldId="2147483677"/>
          </pc:sldLayoutMkLst>
        </pc:sldLayoutChg>
        <pc:sldLayoutChg chg="del">
          <pc:chgData name="Jodie Walsh2" userId="8f656482-1ee0-4981-a154-9528d7227717" providerId="ADAL" clId="{332C56F2-41D3-401F-B8C2-E59BF648EA30}" dt="2020-08-19T12:38:06.119" v="144" actId="2696"/>
          <pc:sldLayoutMkLst>
            <pc:docMk/>
            <pc:sldMasterMk cId="549057035" sldId="2147483666"/>
            <pc:sldLayoutMk cId="607491948" sldId="2147483678"/>
          </pc:sldLayoutMkLst>
        </pc:sldLayoutChg>
        <pc:sldLayoutChg chg="del">
          <pc:chgData name="Jodie Walsh2" userId="8f656482-1ee0-4981-a154-9528d7227717" providerId="ADAL" clId="{332C56F2-41D3-401F-B8C2-E59BF648EA30}" dt="2020-08-19T12:38:06.149" v="145" actId="2696"/>
          <pc:sldLayoutMkLst>
            <pc:docMk/>
            <pc:sldMasterMk cId="549057035" sldId="2147483666"/>
            <pc:sldLayoutMk cId="3006884544" sldId="2147483679"/>
          </pc:sldLayoutMkLst>
        </pc:sldLayoutChg>
        <pc:sldLayoutChg chg="del">
          <pc:chgData name="Jodie Walsh2" userId="8f656482-1ee0-4981-a154-9528d7227717" providerId="ADAL" clId="{332C56F2-41D3-401F-B8C2-E59BF648EA30}" dt="2020-08-19T12:38:06.150" v="146" actId="2696"/>
          <pc:sldLayoutMkLst>
            <pc:docMk/>
            <pc:sldMasterMk cId="549057035" sldId="2147483666"/>
            <pc:sldLayoutMk cId="2823835058" sldId="2147483680"/>
          </pc:sldLayoutMkLst>
        </pc:sldLayoutChg>
        <pc:sldLayoutChg chg="del">
          <pc:chgData name="Jodie Walsh2" userId="8f656482-1ee0-4981-a154-9528d7227717" providerId="ADAL" clId="{332C56F2-41D3-401F-B8C2-E59BF648EA30}" dt="2020-08-19T12:38:06.152" v="147" actId="2696"/>
          <pc:sldLayoutMkLst>
            <pc:docMk/>
            <pc:sldMasterMk cId="549057035" sldId="2147483666"/>
            <pc:sldLayoutMk cId="1098246602" sldId="2147483681"/>
          </pc:sldLayoutMkLst>
        </pc:sldLayoutChg>
      </pc:sldMasterChg>
    </pc:docChg>
  </pc:docChgLst>
  <pc:docChgLst>
    <pc:chgData name="Justine Wilson" userId="S::justine.wilson@sja.org.uk::cd635167-bbd3-4a7f-9fa7-49f7026615ce" providerId="AD" clId="Web-{375E6A7C-1118-3E25-54EF-47DB8DBCD9F1}"/>
    <pc:docChg chg="modSld">
      <pc:chgData name="Justine Wilson" userId="S::justine.wilson@sja.org.uk::cd635167-bbd3-4a7f-9fa7-49f7026615ce" providerId="AD" clId="Web-{375E6A7C-1118-3E25-54EF-47DB8DBCD9F1}" dt="2019-05-08T08:09:45.601" v="2" actId="20577"/>
      <pc:docMkLst>
        <pc:docMk/>
      </pc:docMkLst>
      <pc:sldChg chg="modSp">
        <pc:chgData name="Justine Wilson" userId="S::justine.wilson@sja.org.uk::cd635167-bbd3-4a7f-9fa7-49f7026615ce" providerId="AD" clId="Web-{375E6A7C-1118-3E25-54EF-47DB8DBCD9F1}" dt="2019-05-08T08:09:35.195" v="0" actId="20577"/>
        <pc:sldMkLst>
          <pc:docMk/>
          <pc:sldMk cId="3994875913" sldId="662"/>
        </pc:sldMkLst>
        <pc:spChg chg="mod">
          <ac:chgData name="Justine Wilson" userId="S::justine.wilson@sja.org.uk::cd635167-bbd3-4a7f-9fa7-49f7026615ce" providerId="AD" clId="Web-{375E6A7C-1118-3E25-54EF-47DB8DBCD9F1}" dt="2019-05-08T08:09:35.195" v="0" actId="20577"/>
          <ac:spMkLst>
            <pc:docMk/>
            <pc:sldMk cId="3994875913" sldId="662"/>
            <ac:spMk id="8" creationId="{91F9EF5E-6A37-4C83-B3F1-4939F06A0D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Answers may include: </a:t>
            </a:r>
            <a:br>
              <a:rPr lang="en-GB"/>
            </a:br>
            <a:r>
              <a:rPr lang="en-GB"/>
              <a:t>- An object falling from a height (shelves)</a:t>
            </a:r>
            <a:br>
              <a:rPr lang="en-GB"/>
            </a:br>
            <a:r>
              <a:rPr lang="en-GB"/>
              <a:t>- Tripping on wires/chair legs</a:t>
            </a:r>
            <a:br>
              <a:rPr lang="en-GB"/>
            </a:br>
            <a:r>
              <a:rPr lang="en-GB"/>
              <a:t>- Sharp corners of desks/tables</a:t>
            </a:r>
            <a:br>
              <a:rPr lang="en-GB"/>
            </a:br>
            <a:r>
              <a:rPr lang="en-GB"/>
              <a:t>- Liquids being spilt</a:t>
            </a:r>
          </a:p>
          <a:p>
            <a:pPr marL="171450" indent="-171450">
              <a:buFontTx/>
              <a:buChar char="-"/>
            </a:pPr>
            <a:r>
              <a:rPr lang="en-GB"/>
              <a:t>Stacked boxes</a:t>
            </a:r>
          </a:p>
          <a:p>
            <a:pPr marL="171450" indent="-171450">
              <a:buFontTx/>
              <a:buChar char="-"/>
            </a:pPr>
            <a:r>
              <a:rPr lang="en-GB"/>
              <a:t>Electrical equipment not being cared for</a:t>
            </a:r>
          </a:p>
          <a:p>
            <a:pPr marL="171450" indent="-171450">
              <a:buFontTx/>
              <a:buChar char="-"/>
            </a:pPr>
            <a:r>
              <a:rPr lang="en-GB"/>
              <a:t>Broken equipment/stationary</a:t>
            </a:r>
          </a:p>
          <a:p>
            <a:pPr marL="171450" indent="-171450">
              <a:buFontTx/>
              <a:buChar char="-"/>
            </a:pPr>
            <a:r>
              <a:rPr lang="en-GB"/>
              <a:t>Shelving/bookcases/cabinets – things may fall if not used properly/cared for</a:t>
            </a:r>
            <a:br>
              <a:rPr lang="en-GB"/>
            </a:b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Emergency</a:t>
            </a:r>
          </a:p>
          <a:p>
            <a:r>
              <a:rPr lang="en-GB"/>
              <a:t>Fire, Police or Ambulance </a:t>
            </a:r>
          </a:p>
          <a:p>
            <a:r>
              <a:rPr lang="en-GB"/>
              <a:t>Reinforce that 999/112 is only to be used In a real emergency. False calls can divert help away from where it is really needed.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7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Working in pairs/small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0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/>
              <a:t>Primary fire = buildings, vehicles, fires involving casualties</a:t>
            </a:r>
            <a:br>
              <a:rPr lang="en-GB"/>
            </a:br>
            <a:r>
              <a:rPr lang="en-GB"/>
              <a:t>Secondary fire =  fire that are none of the listed above, do not involve casualties</a:t>
            </a:r>
            <a:br>
              <a:rPr lang="en-GB"/>
            </a:br>
            <a:r>
              <a:rPr lang="en-GB"/>
              <a:t>Special services i.e. road traffic incidents, rescuing somebody, major disaster i.e. floods, domestic incidents i.e. water leaks. </a:t>
            </a:r>
          </a:p>
          <a:p>
            <a:pPr marL="228600" indent="-228600">
              <a:buAutoNum type="arabicPeriod"/>
            </a:pPr>
            <a:r>
              <a:rPr lang="en-GB"/>
              <a:t>Life threatening injuries = loss of consciousness, chest pain, difficulty breathing, severe bleeding</a:t>
            </a:r>
            <a:br>
              <a:rPr lang="en-GB"/>
            </a:br>
            <a:r>
              <a:rPr lang="en-GB"/>
              <a:t>Injuries that cannot be dealt with, without the help of medical care</a:t>
            </a:r>
          </a:p>
          <a:p>
            <a:pPr marL="228600" indent="-228600">
              <a:buAutoNum type="arabicPeriod"/>
            </a:pPr>
            <a:r>
              <a:rPr lang="en-GB"/>
              <a:t>If a crime is happening right now</a:t>
            </a:r>
            <a:br>
              <a:rPr lang="en-GB"/>
            </a:br>
            <a:r>
              <a:rPr lang="en-GB"/>
              <a:t>If someone is in immediate danger</a:t>
            </a:r>
            <a:br>
              <a:rPr lang="en-GB"/>
            </a:br>
            <a:r>
              <a:rPr lang="en-GB"/>
              <a:t>If there is serious risk to damaging property</a:t>
            </a:r>
            <a:br>
              <a:rPr lang="en-GB"/>
            </a:br>
            <a:r>
              <a:rPr lang="en-GB"/>
              <a:t>A suspect of a serious crime is nearby</a:t>
            </a:r>
            <a:br>
              <a:rPr lang="en-GB"/>
            </a:br>
            <a:r>
              <a:rPr lang="en-GB"/>
              <a:t>If there is a traffic accident </a:t>
            </a:r>
          </a:p>
          <a:p>
            <a:pPr marL="228600" indent="-228600">
              <a:buAutoNum type="arabicPeriod"/>
            </a:pPr>
            <a:r>
              <a:rPr lang="en-GB"/>
              <a:t>If you or someone else is in trouble in/at sea</a:t>
            </a:r>
          </a:p>
          <a:p>
            <a:pPr marL="228600" indent="-228600">
              <a:buAutoNum type="arabicPeriod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7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25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66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087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96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1891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Dealing with an emergency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OwYPhJfYx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9DB849-5A5C-43CC-A5EF-F8A6F7300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848" y="2562422"/>
            <a:ext cx="1301958" cy="1192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1EC98-66D3-4F86-8C86-50E84298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1" y="1362893"/>
            <a:ext cx="1153643" cy="1153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E8D0E-D277-4E0F-8AB7-F9488131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83" y="3780131"/>
            <a:ext cx="1399018" cy="903163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CECCC179-85E3-4926-8DED-0C906B6F449D}"/>
              </a:ext>
            </a:extLst>
          </p:cNvPr>
          <p:cNvSpPr txBox="1">
            <a:spLocks/>
          </p:cNvSpPr>
          <p:nvPr/>
        </p:nvSpPr>
        <p:spPr>
          <a:xfrm>
            <a:off x="468244" y="337980"/>
            <a:ext cx="3058729" cy="553367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FB4282C-A250-4C94-827B-D27DE8BF4CA7}"/>
              </a:ext>
            </a:extLst>
          </p:cNvPr>
          <p:cNvSpPr txBox="1">
            <a:spLocks/>
          </p:cNvSpPr>
          <p:nvPr/>
        </p:nvSpPr>
        <p:spPr>
          <a:xfrm>
            <a:off x="468242" y="858351"/>
            <a:ext cx="3158622" cy="504542"/>
          </a:xfrm>
          <a:prstGeom prst="rect">
            <a:avLst/>
          </a:prstGeom>
          <a:solidFill>
            <a:srgbClr val="009F4D"/>
          </a:solidFill>
        </p:spPr>
        <p:txBody>
          <a:bodyPr vert="horz" lIns="62034" tIns="31018" rIns="62034" bIns="31018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Calling for help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D526B5-E94E-4D18-A879-A5925F236E56}"/>
              </a:ext>
            </a:extLst>
          </p:cNvPr>
          <p:cNvSpPr txBox="1">
            <a:spLocks/>
          </p:cNvSpPr>
          <p:nvPr/>
        </p:nvSpPr>
        <p:spPr>
          <a:xfrm>
            <a:off x="468242" y="1418687"/>
            <a:ext cx="5625197" cy="23584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85000" lnSpcReduction="1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4 steps.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0C773-E852-4315-91D2-9CF572ABAFBF}"/>
              </a:ext>
            </a:extLst>
          </p:cNvPr>
          <p:cNvSpPr txBox="1"/>
          <p:nvPr/>
        </p:nvSpPr>
        <p:spPr>
          <a:xfrm>
            <a:off x="485143" y="1807883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F0B98-0ECE-4B92-A53D-95C51E1B960A}"/>
              </a:ext>
            </a:extLst>
          </p:cNvPr>
          <p:cNvSpPr txBox="1"/>
          <p:nvPr/>
        </p:nvSpPr>
        <p:spPr>
          <a:xfrm>
            <a:off x="2943358" y="1812015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09E5E1-3C00-4D33-A914-424E922D1E2A}"/>
              </a:ext>
            </a:extLst>
          </p:cNvPr>
          <p:cNvSpPr txBox="1"/>
          <p:nvPr/>
        </p:nvSpPr>
        <p:spPr>
          <a:xfrm>
            <a:off x="485143" y="3638131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7473A7-FEFB-4B5D-BB35-ADE71E44A450}"/>
              </a:ext>
            </a:extLst>
          </p:cNvPr>
          <p:cNvSpPr txBox="1"/>
          <p:nvPr/>
        </p:nvSpPr>
        <p:spPr>
          <a:xfrm>
            <a:off x="2943358" y="3642263"/>
            <a:ext cx="2304835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7C0361-4A38-4AE1-9BB7-0ED8758DE7A9}"/>
              </a:ext>
            </a:extLst>
          </p:cNvPr>
          <p:cNvSpPr txBox="1"/>
          <p:nvPr/>
        </p:nvSpPr>
        <p:spPr>
          <a:xfrm>
            <a:off x="6265525" y="1065006"/>
            <a:ext cx="2782333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67" dirty="0">
                <a:latin typeface="Arial" panose="020B0604020202020204" pitchFamily="34" charset="0"/>
                <a:cs typeface="Arial" panose="020B0604020202020204" pitchFamily="34" charset="0"/>
              </a:rPr>
              <a:t>Number the images to show which step they belong to</a:t>
            </a:r>
          </a:p>
          <a:p>
            <a:pPr algn="ctr"/>
            <a:endParaRPr lang="en-GB" sz="12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D756-D7A6-4458-AF15-435CC6417A69}"/>
              </a:ext>
            </a:extLst>
          </p:cNvPr>
          <p:cNvSpPr/>
          <p:nvPr/>
        </p:nvSpPr>
        <p:spPr>
          <a:xfrm>
            <a:off x="6829954" y="2153298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E23268-DBEF-4B12-A20F-57A398BE36CB}"/>
              </a:ext>
            </a:extLst>
          </p:cNvPr>
          <p:cNvSpPr/>
          <p:nvPr/>
        </p:nvSpPr>
        <p:spPr>
          <a:xfrm>
            <a:off x="6829953" y="3060984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269591-459E-48CC-9673-C22CC32BD8E3}"/>
              </a:ext>
            </a:extLst>
          </p:cNvPr>
          <p:cNvSpPr/>
          <p:nvPr/>
        </p:nvSpPr>
        <p:spPr>
          <a:xfrm>
            <a:off x="6829953" y="3941032"/>
            <a:ext cx="361894" cy="313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50"/>
          </a:p>
        </p:txBody>
      </p:sp>
    </p:spTree>
    <p:extLst>
      <p:ext uri="{BB962C8B-B14F-4D97-AF65-F5344CB8AC3E}">
        <p14:creationId xmlns:p14="http://schemas.microsoft.com/office/powerpoint/2010/main" val="10263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9142E-169F-4811-B209-49A81BD67E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05374" cy="551146"/>
          </a:xfrm>
        </p:spPr>
        <p:txBody>
          <a:bodyPr/>
          <a:lstStyle/>
          <a:p>
            <a:r>
              <a:rPr lang="en-GB"/>
              <a:t>Remember LIONEL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5541C-7A58-4C46-B345-4D436D8B4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7F754-8743-4184-BB3F-7AECE47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5601574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71C03-33E8-4754-802B-B2A80CC845BB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01229"/>
            <a:ext cx="5442467" cy="376848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>
                <a:solidFill>
                  <a:srgbClr val="000000"/>
                </a:solidFill>
              </a:rPr>
              <a:t>ocation</a:t>
            </a:r>
            <a:r>
              <a:rPr lang="en-GB" sz="1950"/>
              <a:t>. Tell them where the emergency is and where you want them to arrive.</a:t>
            </a:r>
            <a:endParaRPr lang="en-US" sz="195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I</a:t>
            </a:r>
            <a:r>
              <a:rPr lang="en-GB" sz="1950">
                <a:solidFill>
                  <a:srgbClr val="000000"/>
                </a:solidFill>
              </a:rPr>
              <a:t>ncident</a:t>
            </a:r>
            <a:r>
              <a:rPr lang="en-GB" sz="1950"/>
              <a:t>. Tell them what has happened.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O</a:t>
            </a:r>
            <a:r>
              <a:rPr lang="en-GB" sz="1950"/>
              <a:t>ther services. Do you need more than one?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N</a:t>
            </a:r>
            <a:r>
              <a:rPr lang="en-GB" sz="1950"/>
              <a:t>umber of people that are involved.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E</a:t>
            </a:r>
            <a:r>
              <a:rPr lang="en-GB" sz="1950"/>
              <a:t>xtent of the injuries. What types of injuries do people have?</a:t>
            </a:r>
            <a:endParaRPr lang="en-GB" sz="1950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50" b="1">
                <a:solidFill>
                  <a:srgbClr val="007A53"/>
                </a:solidFill>
              </a:rPr>
              <a:t>L</a:t>
            </a:r>
            <a:r>
              <a:rPr lang="en-GB" sz="1950"/>
              <a:t>ocation. Repeat again where they need to arrive.</a:t>
            </a:r>
            <a:endParaRPr lang="en-GB" sz="195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8E662-4F1C-44A1-A4D8-C698F2A15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991" y="1184762"/>
            <a:ext cx="2462075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9EF5E-6A37-4C83-B3F1-4939F06A0D4A}"/>
              </a:ext>
            </a:extLst>
          </p:cNvPr>
          <p:cNvSpPr txBox="1">
            <a:spLocks noChangeAspect="1"/>
          </p:cNvSpPr>
          <p:nvPr/>
        </p:nvSpPr>
        <p:spPr>
          <a:xfrm>
            <a:off x="6364991" y="1397953"/>
            <a:ext cx="2462075" cy="205006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 b="1"/>
              <a:t>Question: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/>
              <a:t>What is the correct address for two or three places you often visit? </a:t>
            </a: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417E-CFFB-4C87-8FB4-77357A68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0" y="3764121"/>
            <a:ext cx="526179" cy="526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28015-57C0-4952-AF7E-FB394811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2" y="3764121"/>
            <a:ext cx="971710" cy="498001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7A7661E-C8B9-4585-AB0E-4C26E273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7" y="3666320"/>
            <a:ext cx="526179" cy="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4983-91E9-42EA-BD6D-B2A1A4AB2A8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3526" y="381631"/>
            <a:ext cx="6103273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746A2-09F8-4EA3-92C7-502075DCB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33891"/>
            <a:ext cx="1575776" cy="378344"/>
          </a:xfrm>
          <a:noFill/>
          <a:ln w="3175"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9D35A-079D-4ABF-BC05-FDD555E16430}"/>
              </a:ext>
            </a:extLst>
          </p:cNvPr>
          <p:cNvSpPr>
            <a:spLocks noChangeAspect="1"/>
          </p:cNvSpPr>
          <p:nvPr/>
        </p:nvSpPr>
        <p:spPr>
          <a:xfrm>
            <a:off x="1994318" y="1485215"/>
            <a:ext cx="16323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1.</a:t>
            </a:r>
            <a:r>
              <a:rPr lang="en-GB" sz="1400" b="1"/>
              <a:t>	Check for danger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Always make sure the area is safe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23D1B-B737-4DEC-A5BD-37E4F8EC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4" y="886426"/>
            <a:ext cx="2842793" cy="28427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E5806E-D49D-4358-B5B8-87085BC0D4F2}"/>
              </a:ext>
            </a:extLst>
          </p:cNvPr>
          <p:cNvSpPr>
            <a:spLocks noChangeAspect="1"/>
          </p:cNvSpPr>
          <p:nvPr/>
        </p:nvSpPr>
        <p:spPr>
          <a:xfrm>
            <a:off x="4899667" y="1495162"/>
            <a:ext cx="209428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2.</a:t>
            </a:r>
            <a:r>
              <a:rPr lang="en-GB" sz="1400" b="1"/>
              <a:t>	Call 999/112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If it is an emergency, call 999 or 112. Remember LIONEL to give them important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72B4-1EBC-4155-A900-491244C56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2780" r="28046" b="-1159"/>
          <a:stretch/>
        </p:blipFill>
        <p:spPr>
          <a:xfrm>
            <a:off x="6901671" y="754368"/>
            <a:ext cx="1124123" cy="22246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EB45D6-D9DD-4EF2-A0ED-AE3BDF1AD20B}"/>
              </a:ext>
            </a:extLst>
          </p:cNvPr>
          <p:cNvSpPr txBox="1"/>
          <p:nvPr/>
        </p:nvSpPr>
        <p:spPr>
          <a:xfrm>
            <a:off x="744767" y="3699376"/>
            <a:ext cx="19375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Aft>
                <a:spcPts val="600"/>
              </a:spcAft>
            </a:pPr>
            <a:r>
              <a:rPr lang="en-GB" sz="1400" b="1">
                <a:solidFill>
                  <a:srgbClr val="007A53"/>
                </a:solidFill>
              </a:rPr>
              <a:t>3. </a:t>
            </a:r>
            <a:r>
              <a:rPr lang="en-GB" sz="1400" b="1"/>
              <a:t>Reassure casualty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Keep casualty reassured</a:t>
            </a:r>
          </a:p>
          <a:p>
            <a:pPr marL="263525" indent="-263525">
              <a:buSzPct val="100000"/>
              <a:buBlip>
                <a:blip r:embed="rId3"/>
              </a:buBlip>
            </a:pPr>
            <a:r>
              <a:rPr lang="en-GB" sz="1400"/>
              <a:t>Stay with them until help arrives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34131A-1CAB-4173-9051-D19599DCC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33941" r="1896" b="11131"/>
          <a:stretch/>
        </p:blipFill>
        <p:spPr>
          <a:xfrm>
            <a:off x="1189436" y="3901310"/>
            <a:ext cx="2632348" cy="1604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27F433-5BDD-4F13-8366-F3BEDF4B8911}"/>
              </a:ext>
            </a:extLst>
          </p:cNvPr>
          <p:cNvSpPr txBox="1"/>
          <p:nvPr/>
        </p:nvSpPr>
        <p:spPr>
          <a:xfrm>
            <a:off x="4541369" y="3812910"/>
            <a:ext cx="252065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1400" b="1">
                <a:solidFill>
                  <a:srgbClr val="007A53"/>
                </a:solidFill>
              </a:rPr>
              <a:t>4.  </a:t>
            </a:r>
            <a:r>
              <a:rPr lang="en-GB" altLang="en-US" sz="1400" b="1"/>
              <a:t>If you have been taught any first aid which may be useful, then use it.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93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72838" cy="551146"/>
          </a:xfrm>
        </p:spPr>
        <p:txBody>
          <a:bodyPr/>
          <a:lstStyle/>
          <a:p>
            <a:r>
              <a:rPr lang="en-GB"/>
              <a:t>Activity A26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 dirty="0"/>
              <a:t>You now have the option to complete activity </a:t>
            </a:r>
            <a:r>
              <a:rPr lang="en-GB" sz="2800" b="1" dirty="0">
                <a:solidFill>
                  <a:srgbClr val="007A53"/>
                </a:solidFill>
              </a:rPr>
              <a:t>A26</a:t>
            </a:r>
            <a:r>
              <a:rPr lang="en-GB" sz="2800" b="1" dirty="0"/>
              <a:t>. Students should role play and demonstrate how they would deal with each situation. If you wish to complete this activity, please go to </a:t>
            </a:r>
            <a:r>
              <a:rPr lang="en-GB" sz="2800" b="1" dirty="0">
                <a:solidFill>
                  <a:srgbClr val="007A53"/>
                </a:solidFill>
              </a:rPr>
              <a:t>slide 18 </a:t>
            </a:r>
            <a:r>
              <a:rPr lang="en-GB" sz="2800" b="1" dirty="0"/>
              <a:t>and use our </a:t>
            </a:r>
            <a:r>
              <a:rPr lang="en-GB" sz="2800" b="1" dirty="0">
                <a:solidFill>
                  <a:srgbClr val="007A53"/>
                </a:solidFill>
              </a:rPr>
              <a:t>downloadable worksheet</a:t>
            </a:r>
            <a:r>
              <a:rPr lang="en-GB" sz="2800" b="1" dirty="0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027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70346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771787" y="1303228"/>
            <a:ext cx="760042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You now have the option to complete activity </a:t>
            </a:r>
            <a:r>
              <a:rPr lang="en-GB" sz="2800" b="1">
                <a:solidFill>
                  <a:srgbClr val="007A53"/>
                </a:solidFill>
              </a:rPr>
              <a:t>A27</a:t>
            </a:r>
            <a:r>
              <a:rPr lang="en-GB" sz="2800" b="1"/>
              <a:t>. This quizzes students on their knowledge of the emergency services and who they should call for help. If you wish to complete this activity, please go to </a:t>
            </a:r>
            <a:r>
              <a:rPr lang="en-GB" sz="2800" b="1">
                <a:solidFill>
                  <a:srgbClr val="007A53"/>
                </a:solidFill>
              </a:rPr>
              <a:t>slide 19 </a:t>
            </a:r>
            <a:r>
              <a:rPr lang="en-GB" sz="2800" b="1"/>
              <a:t>and use our </a:t>
            </a:r>
            <a:r>
              <a:rPr lang="en-GB" sz="2800" b="1">
                <a:solidFill>
                  <a:srgbClr val="007A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6029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03" y="2236554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1" y="648065"/>
            <a:ext cx="3194509" cy="622575"/>
          </a:xfrm>
          <a:solidFill>
            <a:srgbClr val="009F4D"/>
          </a:solidFill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31908" y="4514626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8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0573CB-DB8A-464C-94E7-B78C93A9C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5" y="789756"/>
            <a:ext cx="536725" cy="53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96A1B7-9593-454E-901A-E6BCBA7BC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8" y="778489"/>
            <a:ext cx="536725" cy="53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99DCA-25B7-4376-AA84-1FC3EDEC7232}"/>
              </a:ext>
            </a:extLst>
          </p:cNvPr>
          <p:cNvSpPr txBox="1"/>
          <p:nvPr/>
        </p:nvSpPr>
        <p:spPr>
          <a:xfrm>
            <a:off x="7203164" y="1291615"/>
            <a:ext cx="2297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YES      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5" y="1246996"/>
            <a:ext cx="6658871" cy="378131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Understand it’s most important to ensure the safety of myself and others in the event of an emergency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Assist in an emergency by calling 999/112 for help and asking for the correct service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Use LIONEL to give correct information to the  emergency services during an emergency</a:t>
            </a:r>
            <a:endParaRPr lang="en-GB" sz="2000" b="1">
              <a:cs typeface="Time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3A919-3C1E-4B13-97B1-550C8182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199469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E828A-0FDD-4309-91F1-0F1A38F6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199469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2EC3-1F3F-4425-9649-CC299C0C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3268529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4E27C-D8FA-432A-AE91-42B43009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3268528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75D5-D153-44E5-896C-4D770235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4323227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71768-9602-4E90-99F8-9DF9047F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4323226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C0860-FBF1-46A6-B57B-0D3BF347FBD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828881" cy="551146"/>
          </a:xfrm>
        </p:spPr>
        <p:txBody>
          <a:bodyPr/>
          <a:lstStyle/>
          <a:p>
            <a:r>
              <a:rPr lang="en-GB"/>
              <a:t>Optional activity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FF66C6-E80B-419E-8A7E-9A19F412B1B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488700" cy="551146"/>
          </a:xfrm>
        </p:spPr>
        <p:txBody>
          <a:bodyPr/>
          <a:lstStyle/>
          <a:p>
            <a:r>
              <a:rPr lang="en-GB"/>
              <a:t>Hazard spotter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3A55E0-0437-44C4-B92E-F127FFAD2461}"/>
              </a:ext>
            </a:extLst>
          </p:cNvPr>
          <p:cNvSpPr txBox="1">
            <a:spLocks/>
          </p:cNvSpPr>
          <p:nvPr/>
        </p:nvSpPr>
        <p:spPr>
          <a:xfrm>
            <a:off x="8446903" y="451788"/>
            <a:ext cx="347605" cy="291559"/>
          </a:xfrm>
          <a:prstGeom prst="rect">
            <a:avLst/>
          </a:prstGeom>
          <a:solidFill>
            <a:srgbClr val="009F4D"/>
          </a:solidFill>
        </p:spPr>
        <p:txBody>
          <a:bodyPr wrap="none" lIns="58615" tIns="38100" rIns="58615" bIns="58615">
            <a:spAutoFit/>
          </a:bodyPr>
          <a:lstStyle>
            <a:lvl1pPr algn="l" defTabSz="74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rgbClr val="FFFFFF"/>
                </a:solidFill>
              </a:rPr>
              <a:t>A8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C803-B1A9-4EB2-970F-738697902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01010-A29F-4B8E-BE67-0D29E2DFE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/>
          <a:stretch/>
        </p:blipFill>
        <p:spPr>
          <a:xfrm>
            <a:off x="1617210" y="1737950"/>
            <a:ext cx="2837344" cy="2655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00FAC-DE41-4E2B-9E1D-8DC9C58B3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8"/>
          <a:stretch/>
        </p:blipFill>
        <p:spPr>
          <a:xfrm>
            <a:off x="4678540" y="1737950"/>
            <a:ext cx="2833271" cy="2655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60B09A-E559-4DCB-99BB-DE565D7CE030}"/>
              </a:ext>
            </a:extLst>
          </p:cNvPr>
          <p:cNvSpPr txBox="1"/>
          <p:nvPr/>
        </p:nvSpPr>
        <p:spPr>
          <a:xfrm>
            <a:off x="736677" y="4393392"/>
            <a:ext cx="722267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 b="1"/>
              <a:t>Use the worksheets to find and circle as many hazards as you can.</a:t>
            </a:r>
            <a:br>
              <a:rPr lang="en-GB" sz="1600" b="1"/>
            </a:br>
            <a:r>
              <a:rPr lang="en-GB" sz="1600" b="1"/>
              <a:t>Then explain why each item may be classed as a hazard.</a:t>
            </a:r>
          </a:p>
        </p:txBody>
      </p:sp>
    </p:spTree>
    <p:extLst>
      <p:ext uri="{BB962C8B-B14F-4D97-AF65-F5344CB8AC3E}">
        <p14:creationId xmlns:p14="http://schemas.microsoft.com/office/powerpoint/2010/main" val="456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3DF55-C9E5-4182-BF63-6569D60AF87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09339" cy="551146"/>
          </a:xfrm>
        </p:spPr>
        <p:txBody>
          <a:bodyPr/>
          <a:lstStyle/>
          <a:p>
            <a:r>
              <a:rPr lang="en-GB"/>
              <a:t>Activity   A26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002D50-E4C8-495F-B51C-9CF8954EF34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3599108" cy="551146"/>
          </a:xfrm>
        </p:spPr>
        <p:txBody>
          <a:bodyPr/>
          <a:lstStyle/>
          <a:p>
            <a:r>
              <a:rPr lang="en-GB"/>
              <a:t>Scenario cards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014F3-193D-4A1A-8AC6-AE15B77D6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A6D41-AB77-4B12-A2D2-C2AA8674CD8D}"/>
              </a:ext>
            </a:extLst>
          </p:cNvPr>
          <p:cNvSpPr txBox="1">
            <a:spLocks noChangeAspect="1"/>
          </p:cNvSpPr>
          <p:nvPr/>
        </p:nvSpPr>
        <p:spPr>
          <a:xfrm>
            <a:off x="491775" y="1685624"/>
            <a:ext cx="5299425" cy="367615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Select a scenario card and read what has happened.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You must then role play a call for help. Decide which service needs to be sent to the scene of the incident to help. There may be more than one.</a:t>
            </a:r>
            <a:endParaRPr lang="en-GB" sz="19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Explain your answers.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9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/>
              <a:t>Use the answers to check if you are correct.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2DFA8-1BEA-47E5-ADA2-1E6EF22F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2" y="1029941"/>
            <a:ext cx="2863516" cy="14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8" y="207963"/>
            <a:ext cx="816074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893" y="297717"/>
            <a:ext cx="3127179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Emergencies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F7D53-039F-4043-B283-387D95BD07A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8812" y="848863"/>
            <a:ext cx="3637406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435" y="5214558"/>
            <a:ext cx="1575776" cy="309179"/>
          </a:xfrm>
        </p:spPr>
        <p:txBody>
          <a:bodyPr/>
          <a:lstStyle/>
          <a:p>
            <a:r>
              <a:rPr lang="en-GB"/>
              <a:t>KS2 – Dealing with an emergency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65A62C27-490F-48FB-87D6-58CF3953A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/>
        </p:blipFill>
        <p:spPr>
          <a:xfrm>
            <a:off x="5709078" y="4693767"/>
            <a:ext cx="1502369" cy="8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A220B-3625-435C-B6C3-08C397718A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83717" cy="551146"/>
          </a:xfrm>
        </p:spPr>
        <p:txBody>
          <a:bodyPr/>
          <a:lstStyle/>
          <a:p>
            <a:r>
              <a:rPr lang="en-GB"/>
              <a:t>Activity   A27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6D463-060D-44D9-96BB-E1E691788B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1079"/>
            <a:ext cx="4924769" cy="551146"/>
          </a:xfrm>
        </p:spPr>
        <p:txBody>
          <a:bodyPr/>
          <a:lstStyle/>
          <a:p>
            <a:r>
              <a:rPr lang="en-GB"/>
              <a:t>Emergency services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FFCD6-FB43-4A8A-8F89-C06797E16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420BF-0FCD-4E7B-BF25-1A538440D0D9}"/>
              </a:ext>
            </a:extLst>
          </p:cNvPr>
          <p:cNvSpPr txBox="1"/>
          <p:nvPr/>
        </p:nvSpPr>
        <p:spPr>
          <a:xfrm>
            <a:off x="335857" y="1847798"/>
            <a:ext cx="481830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2110" lvl="1">
              <a:buClr>
                <a:srgbClr val="008453"/>
              </a:buClr>
              <a:defRPr/>
            </a:pPr>
            <a:r>
              <a:rPr lang="en-GB" altLang="en-US" sz="2000" b="1"/>
              <a:t>Give 2 examples of when you might ask for…</a:t>
            </a:r>
            <a:endParaRPr lang="en-US"/>
          </a:p>
          <a:p>
            <a:pPr marL="829407" lvl="1" indent="-457200">
              <a:buClr>
                <a:srgbClr val="008453"/>
              </a:buClr>
              <a:buFont typeface="+mj-lt"/>
              <a:buAutoNum type="arabicPeriod"/>
              <a:defRPr/>
            </a:pPr>
            <a:endParaRPr lang="en-GB" altLang="en-US" sz="2000" b="1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Fire service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Ambulance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Police</a:t>
            </a:r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endParaRPr lang="en-GB" altLang="en-US" sz="2000"/>
          </a:p>
          <a:p>
            <a:pPr marL="829407" lvl="1" indent="-457200"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2000"/>
              <a:t>Coastguard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061D8-867C-4D08-ADD8-201DD044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847799"/>
            <a:ext cx="4592099" cy="317009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F834EC-D60E-43C2-BF3A-539FDC48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87" y="1852863"/>
            <a:ext cx="2997824" cy="24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9704" y="442394"/>
            <a:ext cx="7604886" cy="564796"/>
          </a:xfrm>
        </p:spPr>
        <p:txBody>
          <a:bodyPr lIns="74441" tIns="37221" rIns="74441" bIns="37221" anchor="t"/>
          <a:lstStyle/>
          <a:p>
            <a:r>
              <a:rPr lang="en-US"/>
              <a:t>Emergencies and 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499935"/>
            <a:ext cx="6761747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600"/>
              <a:t>Learn what to do and how to call for help if you are faced with an emergency situation.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AB883-D8C4-4118-B1DF-174FD9A99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5" y="924228"/>
            <a:ext cx="686051" cy="5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16599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69542" y="1542092"/>
            <a:ext cx="7709355" cy="2486085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understand it’s most important to ensure the safety of myself and others in the event of an emergency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assist in an emergency by correctly calling for help</a:t>
            </a:r>
            <a:endParaRPr lang="en-US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know the information I need to give to emergency services if they are called to an incident </a:t>
            </a:r>
            <a:endParaRPr lang="en-US" sz="20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6C09-F5FB-4CCA-A253-AE3394CDB0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460118" cy="551146"/>
          </a:xfrm>
        </p:spPr>
        <p:txBody>
          <a:bodyPr/>
          <a:lstStyle/>
          <a:p>
            <a:r>
              <a:rPr lang="en-GB"/>
              <a:t>Keep safe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094C-A247-460F-B437-C7DA6E15B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7A3FD-A2F5-4D93-A17B-EF9BD4F1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2" y="1255017"/>
            <a:ext cx="8238854" cy="198228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D837C-4A09-4074-8686-78EC2DA1DAEC}"/>
              </a:ext>
            </a:extLst>
          </p:cNvPr>
          <p:cNvSpPr txBox="1">
            <a:spLocks noChangeAspect="1"/>
          </p:cNvSpPr>
          <p:nvPr/>
        </p:nvSpPr>
        <p:spPr>
          <a:xfrm>
            <a:off x="606640" y="1255017"/>
            <a:ext cx="8220425" cy="1929523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Basic Rules</a:t>
            </a:r>
            <a:r>
              <a:rPr lang="en-GB" altLang="en-US" sz="1800"/>
              <a:t>: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 accident happens, it is most important that before you do anything else you must ensure that it is safe to approach and offer help.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anything happens to you then you will be unable to help anyone else. This could mean one casualty then becomes two.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6773-31CA-4060-99FA-B3C4FC240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42" y="3483760"/>
            <a:ext cx="1268915" cy="1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9E66B-C07F-49A4-91B5-CF572FEB0AE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126065" cy="551146"/>
          </a:xfrm>
        </p:spPr>
        <p:txBody>
          <a:bodyPr/>
          <a:lstStyle/>
          <a:p>
            <a:r>
              <a:rPr lang="en-GB"/>
              <a:t>Hazards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B2E7-3862-4EBC-B623-337CD0A5E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5BEC2-1FC2-489B-B69F-8E6714BE4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3"/>
            <a:ext cx="4391169" cy="295293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20BCB-083F-425C-A8BC-B0853569A69F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55017"/>
            <a:ext cx="4372740" cy="276051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 b="1"/>
              <a:t>What is a hazard?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Put simply, a hazard is a source or a situation which has the potential to cause damage, injury or illness. 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Hazards can have an impact on people, property, the environment or a combination of these.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Simply, a hazard is something that could cause harm.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17720-427E-4E55-93DF-897010EA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8127" y="1188756"/>
            <a:ext cx="3666382" cy="295293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7FEA-AEA2-4BCB-B701-252448B3502E}"/>
              </a:ext>
            </a:extLst>
          </p:cNvPr>
          <p:cNvSpPr txBox="1"/>
          <p:nvPr/>
        </p:nvSpPr>
        <p:spPr>
          <a:xfrm>
            <a:off x="5053754" y="1703338"/>
            <a:ext cx="381512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/>
              <a:t>Discussion time</a:t>
            </a:r>
          </a:p>
          <a:p>
            <a:pPr algn="ctr"/>
            <a:r>
              <a:rPr lang="en-GB" sz="2400"/>
              <a:t>Think of 3 things that could be a hazard.</a:t>
            </a:r>
            <a:endParaRPr lang="en-GB" sz="2400">
              <a:cs typeface="Arial"/>
            </a:endParaRPr>
          </a:p>
          <a:p>
            <a:pPr algn="ctr"/>
            <a:endParaRPr lang="en-GB" sz="2400"/>
          </a:p>
          <a:p>
            <a:pPr algn="ctr"/>
            <a:r>
              <a:rPr lang="en-GB" sz="2400"/>
              <a:t>Discuss your answers.</a:t>
            </a:r>
          </a:p>
        </p:txBody>
      </p:sp>
    </p:spTree>
    <p:extLst>
      <p:ext uri="{BB962C8B-B14F-4D97-AF65-F5344CB8AC3E}">
        <p14:creationId xmlns:p14="http://schemas.microsoft.com/office/powerpoint/2010/main" val="16072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5EAF-F7C2-457E-8B7D-00A7E69776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81588" cy="551146"/>
          </a:xfrm>
        </p:spPr>
        <p:txBody>
          <a:bodyPr/>
          <a:lstStyle/>
          <a:p>
            <a:r>
              <a:rPr lang="en-GB"/>
              <a:t>Activity   A4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E36D-CC3E-4493-909D-76D4CD1AE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288D5-99E2-47A6-B2D1-401F01E118EE}"/>
              </a:ext>
            </a:extLst>
          </p:cNvPr>
          <p:cNvSpPr/>
          <p:nvPr/>
        </p:nvSpPr>
        <p:spPr>
          <a:xfrm>
            <a:off x="1119929" y="1437299"/>
            <a:ext cx="7252283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/>
              <a:t>You can now complete activity </a:t>
            </a:r>
            <a:r>
              <a:rPr lang="en-GB" sz="2800" b="1" dirty="0">
                <a:solidFill>
                  <a:srgbClr val="007A53"/>
                </a:solidFill>
              </a:rPr>
              <a:t>A4</a:t>
            </a:r>
            <a:r>
              <a:rPr lang="en-GB" sz="2800" b="1" dirty="0"/>
              <a:t>. Students must try to identify hazards in the pictures provided. To complete this activity, please </a:t>
            </a:r>
            <a:r>
              <a:rPr lang="en-GB" sz="2800" b="1"/>
              <a:t>use our </a:t>
            </a:r>
            <a:r>
              <a:rPr lang="en-GB" sz="2800" b="1" dirty="0">
                <a:solidFill>
                  <a:srgbClr val="007A53"/>
                </a:solidFill>
              </a:rPr>
              <a:t>downloadable worksheet</a:t>
            </a:r>
            <a:r>
              <a:rPr lang="en-GB" sz="2800" b="1" dirty="0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16311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79F-8CF1-406E-B28D-E295D2993C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721783" cy="551146"/>
          </a:xfrm>
        </p:spPr>
        <p:txBody>
          <a:bodyPr/>
          <a:lstStyle/>
          <a:p>
            <a:r>
              <a:rPr lang="en-GB"/>
              <a:t>Calling for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6D33-72FA-4986-AD3D-FEDC67646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A6C1B-D271-48E9-BD3E-3497F9FB1BAC}"/>
              </a:ext>
            </a:extLst>
          </p:cNvPr>
          <p:cNvSpPr txBox="1">
            <a:spLocks noChangeAspect="1"/>
          </p:cNvSpPr>
          <p:nvPr/>
        </p:nvSpPr>
        <p:spPr>
          <a:xfrm>
            <a:off x="481335" y="1170493"/>
            <a:ext cx="4518139" cy="3442758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If there is an </a:t>
            </a:r>
            <a:r>
              <a:rPr lang="en-GB" sz="1800" b="1"/>
              <a:t>e_ _ _ _ _ _ _ y </a:t>
            </a:r>
            <a:r>
              <a:rPr lang="en-GB" sz="1800"/>
              <a:t>you can dial </a:t>
            </a:r>
            <a:r>
              <a:rPr lang="en-GB" sz="1800" b="1">
                <a:solidFill>
                  <a:srgbClr val="009F4D"/>
                </a:solidFill>
              </a:rPr>
              <a:t>999 or 112 </a:t>
            </a:r>
            <a:r>
              <a:rPr lang="en-GB" sz="1800"/>
              <a:t>to get the emergency services.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The call operator will ask, “Which  service do you require? </a:t>
            </a:r>
            <a:endParaRPr lang="en-GB" sz="18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 b="1"/>
              <a:t>F_ _ _, P_ _ _ _ _ </a:t>
            </a:r>
            <a:r>
              <a:rPr lang="en-GB" sz="1800"/>
              <a:t>or </a:t>
            </a:r>
            <a:r>
              <a:rPr lang="en-GB" sz="1800" b="1"/>
              <a:t>A_ _ _ _ _ _ _ _? </a:t>
            </a:r>
            <a:endParaRPr lang="en-GB" sz="18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You will need to tell them which 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/>
              <a:t>      service you need.</a:t>
            </a:r>
            <a:endParaRPr lang="en-GB" sz="180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It is really important that you give information to help them arrive at the correct location i.e. address.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F52B3-765A-423B-851F-09083A204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371" y="1184763"/>
            <a:ext cx="4391169" cy="338324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D9F98-549E-4E94-A33F-F76C2460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64" y="1255017"/>
            <a:ext cx="1714231" cy="15107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F2C16D7-070B-4FEE-92A0-3C8D55D6C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57" y="3242049"/>
            <a:ext cx="2314374" cy="13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32F9-0E56-444F-A479-BC37620F165A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/>
              <a:t>Watch this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0369A-7592-42C3-936B-D1E73EF4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B42E1-C571-47D1-B7C0-A65B8B63E74D}"/>
              </a:ext>
            </a:extLst>
          </p:cNvPr>
          <p:cNvSpPr/>
          <p:nvPr/>
        </p:nvSpPr>
        <p:spPr>
          <a:xfrm>
            <a:off x="2314113" y="2395835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solidFill>
                  <a:srgbClr val="007A53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https://youtu.be/YOwYPhJfYx4</a:t>
            </a:r>
            <a:endParaRPr lang="en-GB" sz="2400" dirty="0">
              <a:solidFill>
                <a:srgbClr val="007A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4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7CDF4-C59E-48F1-B094-FA169A49F4E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c722156b-d46d-4787-a4ff-b46255985749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C8BA-CD3F-4731-9793-17BC5D2E00CE}"/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15</TotalTime>
  <Words>1266</Words>
  <Application>Microsoft Office PowerPoint</Application>
  <PresentationFormat>On-screen Show (16:10)</PresentationFormat>
  <Paragraphs>159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23</vt:i4>
      </vt:variant>
    </vt:vector>
  </HeadingPairs>
  <TitlesOfParts>
    <vt:vector size="49" baseType="lpstr">
      <vt:lpstr>Arial</vt:lpstr>
      <vt:lpstr>Arial (heading)</vt:lpstr>
      <vt:lpstr>Wingdings 3</vt:lpstr>
      <vt:lpstr>Times</vt:lpstr>
      <vt:lpstr>Lucida Grande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Casualty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12</cp:revision>
  <dcterms:created xsi:type="dcterms:W3CDTF">2018-11-28T11:53:47Z</dcterms:created>
  <dcterms:modified xsi:type="dcterms:W3CDTF">2021-02-22T13:36:15Z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40264300</vt:r8>
  </property>
  <property fmtid="{D5CDD505-2E9C-101B-9397-08002B2CF9AE}" pid="4" name="ComplianceAssetId">
    <vt:lpwstr/>
  </property>
  <property fmtid="{D5CDD505-2E9C-101B-9397-08002B2CF9AE}" pid="5" name="AuthorIds_UIVersion_5632">
    <vt:lpwstr>124</vt:lpwstr>
  </property>
</Properties>
</file>