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E50E7-FC99-4ED5-BB16-6DB857B890C5}" v="4" dt="2019-07-23T14:42:58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A1A3613E-ABB2-41E4-8395-F02B5E7EF804}"/>
    <pc:docChg chg="modSld">
      <pc:chgData name="Jodie Walsh2" userId="8f656482-1ee0-4981-a154-9528d7227717" providerId="ADAL" clId="{A1A3613E-ABB2-41E4-8395-F02B5E7EF804}" dt="2019-07-24T10:56:59.412" v="2" actId="1076"/>
      <pc:docMkLst>
        <pc:docMk/>
      </pc:docMkLst>
      <pc:sldChg chg="modSp">
        <pc:chgData name="Jodie Walsh2" userId="8f656482-1ee0-4981-a154-9528d7227717" providerId="ADAL" clId="{A1A3613E-ABB2-41E4-8395-F02B5E7EF804}" dt="2019-07-24T10:56:59.412" v="2" actId="1076"/>
        <pc:sldMkLst>
          <pc:docMk/>
          <pc:sldMk cId="1166375452" sldId="756"/>
        </pc:sldMkLst>
        <pc:spChg chg="mod">
          <ac:chgData name="Jodie Walsh2" userId="8f656482-1ee0-4981-a154-9528d7227717" providerId="ADAL" clId="{A1A3613E-ABB2-41E4-8395-F02B5E7EF804}" dt="2019-07-24T10:56:55.447" v="1" actId="1076"/>
          <ac:spMkLst>
            <pc:docMk/>
            <pc:sldMk cId="1166375452" sldId="756"/>
            <ac:spMk id="6" creationId="{72E2A024-BA54-4D9D-953D-FE42ADD3D527}"/>
          </ac:spMkLst>
        </pc:spChg>
        <pc:spChg chg="mod">
          <ac:chgData name="Jodie Walsh2" userId="8f656482-1ee0-4981-a154-9528d7227717" providerId="ADAL" clId="{A1A3613E-ABB2-41E4-8395-F02B5E7EF804}" dt="2019-07-24T10:56:59.412" v="2" actId="1076"/>
          <ac:spMkLst>
            <pc:docMk/>
            <pc:sldMk cId="1166375452" sldId="756"/>
            <ac:spMk id="7" creationId="{9AAE7F2A-3C26-4004-BD81-8F55A553F81F}"/>
          </ac:spMkLst>
        </pc:spChg>
        <pc:picChg chg="mod">
          <ac:chgData name="Jodie Walsh2" userId="8f656482-1ee0-4981-a154-9528d7227717" providerId="ADAL" clId="{A1A3613E-ABB2-41E4-8395-F02B5E7EF804}" dt="2019-07-24T10:56:47.639" v="0" actId="167"/>
          <ac:picMkLst>
            <pc:docMk/>
            <pc:sldMk cId="1166375452" sldId="756"/>
            <ac:picMk id="7172" creationId="{511A4ECE-2257-444D-8941-8ECFC92D5407}"/>
          </ac:picMkLst>
        </pc:picChg>
      </pc:sldChg>
    </pc:docChg>
  </pc:docChgLst>
  <pc:docChgLst>
    <pc:chgData name="Sam Garnham" userId="ba4a3023-469b-47da-9b56-135bbb92583d" providerId="ADAL" clId="{E0CE50E7-FC99-4ED5-BB16-6DB857B890C5}"/>
    <pc:docChg chg="modSld">
      <pc:chgData name="Sam Garnham" userId="ba4a3023-469b-47da-9b56-135bbb92583d" providerId="ADAL" clId="{E0CE50E7-FC99-4ED5-BB16-6DB857B890C5}" dt="2019-07-23T14:43:09.544" v="7" actId="962"/>
      <pc:docMkLst>
        <pc:docMk/>
      </pc:docMkLst>
      <pc:sldChg chg="modSp">
        <pc:chgData name="Sam Garnham" userId="ba4a3023-469b-47da-9b56-135bbb92583d" providerId="ADAL" clId="{E0CE50E7-FC99-4ED5-BB16-6DB857B890C5}" dt="2019-07-23T14:43:09.544" v="7" actId="962"/>
        <pc:sldMkLst>
          <pc:docMk/>
          <pc:sldMk cId="1166375452" sldId="756"/>
        </pc:sldMkLst>
        <pc:spChg chg="mod">
          <ac:chgData name="Sam Garnham" userId="ba4a3023-469b-47da-9b56-135bbb92583d" providerId="ADAL" clId="{E0CE50E7-FC99-4ED5-BB16-6DB857B890C5}" dt="2019-07-23T14:43:05.409" v="5" actId="962"/>
          <ac:spMkLst>
            <pc:docMk/>
            <pc:sldMk cId="1166375452" sldId="756"/>
            <ac:spMk id="5" creationId="{159922DE-F41A-4450-96EB-4512AA16AF0F}"/>
          </ac:spMkLst>
        </pc:spChg>
        <pc:spChg chg="mod">
          <ac:chgData name="Sam Garnham" userId="ba4a3023-469b-47da-9b56-135bbb92583d" providerId="ADAL" clId="{E0CE50E7-FC99-4ED5-BB16-6DB857B890C5}" dt="2019-07-23T14:43:09.544" v="7" actId="962"/>
          <ac:spMkLst>
            <pc:docMk/>
            <pc:sldMk cId="1166375452" sldId="756"/>
            <ac:spMk id="6" creationId="{72E2A024-BA54-4D9D-953D-FE42ADD3D527}"/>
          </ac:spMkLst>
        </pc:spChg>
        <pc:spChg chg="mod">
          <ac:chgData name="Sam Garnham" userId="ba4a3023-469b-47da-9b56-135bbb92583d" providerId="ADAL" clId="{E0CE50E7-FC99-4ED5-BB16-6DB857B890C5}" dt="2019-07-23T14:43:07.694" v="6" actId="962"/>
          <ac:spMkLst>
            <pc:docMk/>
            <pc:sldMk cId="1166375452" sldId="756"/>
            <ac:spMk id="7" creationId="{9AAE7F2A-3C26-4004-BD81-8F55A553F81F}"/>
          </ac:spMkLst>
        </pc:spChg>
        <pc:spChg chg="mod">
          <ac:chgData name="Sam Garnham" userId="ba4a3023-469b-47da-9b56-135bbb92583d" providerId="ADAL" clId="{E0CE50E7-FC99-4ED5-BB16-6DB857B890C5}" dt="2019-07-23T14:43:02.834" v="4" actId="962"/>
          <ac:spMkLst>
            <pc:docMk/>
            <pc:sldMk cId="1166375452" sldId="756"/>
            <ac:spMk id="8" creationId="{2B92AFFD-ADF8-4260-9573-899443E175AF}"/>
          </ac:spMkLst>
        </pc:spChg>
        <pc:picChg chg="mod">
          <ac:chgData name="Sam Garnham" userId="ba4a3023-469b-47da-9b56-135bbb92583d" providerId="ADAL" clId="{E0CE50E7-FC99-4ED5-BB16-6DB857B890C5}" dt="2019-07-23T14:42:54.612" v="2" actId="962"/>
          <ac:picMkLst>
            <pc:docMk/>
            <pc:sldMk cId="1166375452" sldId="756"/>
            <ac:picMk id="7170" creationId="{8DD83C87-AD93-458C-BFF5-FBDC9CE8011B}"/>
          </ac:picMkLst>
        </pc:picChg>
        <pc:picChg chg="mod">
          <ac:chgData name="Sam Garnham" userId="ba4a3023-469b-47da-9b56-135bbb92583d" providerId="ADAL" clId="{E0CE50E7-FC99-4ED5-BB16-6DB857B890C5}" dt="2019-07-23T14:42:58.995" v="3" actId="962"/>
          <ac:picMkLst>
            <pc:docMk/>
            <pc:sldMk cId="1166375452" sldId="756"/>
            <ac:picMk id="7172" creationId="{511A4ECE-2257-444D-8941-8ECFC92D5407}"/>
          </ac:picMkLst>
        </pc:picChg>
      </pc:sldChg>
    </pc:docChg>
  </pc:docChgLst>
  <pc:docChgLst>
    <pc:chgData name="Jodie Walsh2" userId="8f656482-1ee0-4981-a154-9528d7227717" providerId="ADAL" clId="{5842EB9D-7FE2-4FF3-B2BB-3888B80A4636}"/>
    <pc:docChg chg="undo custSel modSld modMainMaster">
      <pc:chgData name="Jodie Walsh2" userId="8f656482-1ee0-4981-a154-9528d7227717" providerId="ADAL" clId="{5842EB9D-7FE2-4FF3-B2BB-3888B80A4636}" dt="2019-07-10T10:00:51.755" v="14" actId="2711"/>
      <pc:docMkLst>
        <pc:docMk/>
      </pc:docMkLst>
      <pc:sldChg chg="modSp">
        <pc:chgData name="Jodie Walsh2" userId="8f656482-1ee0-4981-a154-9528d7227717" providerId="ADAL" clId="{5842EB9D-7FE2-4FF3-B2BB-3888B80A4636}" dt="2019-07-10T10:00:51.755" v="14" actId="2711"/>
        <pc:sldMkLst>
          <pc:docMk/>
          <pc:sldMk cId="1166375452" sldId="756"/>
        </pc:sldMkLst>
        <pc:spChg chg="mod">
          <ac:chgData name="Jodie Walsh2" userId="8f656482-1ee0-4981-a154-9528d7227717" providerId="ADAL" clId="{5842EB9D-7FE2-4FF3-B2BB-3888B80A4636}" dt="2019-07-10T10:00:43.031" v="11" actId="14100"/>
          <ac:spMkLst>
            <pc:docMk/>
            <pc:sldMk cId="1166375452" sldId="756"/>
            <ac:spMk id="6" creationId="{72E2A024-BA54-4D9D-953D-FE42ADD3D527}"/>
          </ac:spMkLst>
        </pc:spChg>
        <pc:spChg chg="mod">
          <ac:chgData name="Jodie Walsh2" userId="8f656482-1ee0-4981-a154-9528d7227717" providerId="ADAL" clId="{5842EB9D-7FE2-4FF3-B2BB-3888B80A4636}" dt="2019-07-10T10:00:47.071" v="13" actId="14100"/>
          <ac:spMkLst>
            <pc:docMk/>
            <pc:sldMk cId="1166375452" sldId="756"/>
            <ac:spMk id="7" creationId="{9AAE7F2A-3C26-4004-BD81-8F55A553F81F}"/>
          </ac:spMkLst>
        </pc:spChg>
        <pc:spChg chg="mod">
          <ac:chgData name="Jodie Walsh2" userId="8f656482-1ee0-4981-a154-9528d7227717" providerId="ADAL" clId="{5842EB9D-7FE2-4FF3-B2BB-3888B80A4636}" dt="2019-07-10T10:00:51.755" v="14" actId="2711"/>
          <ac:spMkLst>
            <pc:docMk/>
            <pc:sldMk cId="1166375452" sldId="756"/>
            <ac:spMk id="8" creationId="{2B92AFFD-ADF8-4260-9573-899443E175AF}"/>
          </ac:spMkLst>
        </pc:spChg>
      </pc:sldChg>
      <pc:sldMasterChg chg="modSldLayout">
        <pc:chgData name="Jodie Walsh2" userId="8f656482-1ee0-4981-a154-9528d7227717" providerId="ADAL" clId="{5842EB9D-7FE2-4FF3-B2BB-3888B80A4636}" dt="2019-07-10T10:00:34.474" v="8" actId="255"/>
        <pc:sldMasterMkLst>
          <pc:docMk/>
          <pc:sldMasterMk cId="2636841243" sldId="2147483648"/>
        </pc:sldMasterMkLst>
        <pc:sldLayoutChg chg="addSp delSp modSp">
          <pc:chgData name="Jodie Walsh2" userId="8f656482-1ee0-4981-a154-9528d7227717" providerId="ADAL" clId="{5842EB9D-7FE2-4FF3-B2BB-3888B80A4636}" dt="2019-07-10T10:00:34.474" v="8" actId="255"/>
          <pc:sldLayoutMkLst>
            <pc:docMk/>
            <pc:sldMasterMk cId="2636841243" sldId="2147483648"/>
            <pc:sldLayoutMk cId="4275899383" sldId="2147483662"/>
          </pc:sldLayoutMkLst>
          <pc:spChg chg="mod">
            <ac:chgData name="Jodie Walsh2" userId="8f656482-1ee0-4981-a154-9528d7227717" providerId="ADAL" clId="{5842EB9D-7FE2-4FF3-B2BB-3888B80A4636}" dt="2019-07-10T10:00:34.474" v="8" actId="255"/>
            <ac:spMkLst>
              <pc:docMk/>
              <pc:sldMasterMk cId="2636841243" sldId="2147483648"/>
              <pc:sldLayoutMk cId="4275899383" sldId="2147483662"/>
              <ac:spMk id="3" creationId="{BFC1E360-0609-4BEF-AF7C-C2C0E9A6FBCE}"/>
            </ac:spMkLst>
          </pc:spChg>
          <pc:spChg chg="mod">
            <ac:chgData name="Jodie Walsh2" userId="8f656482-1ee0-4981-a154-9528d7227717" providerId="ADAL" clId="{5842EB9D-7FE2-4FF3-B2BB-3888B80A4636}" dt="2019-07-10T10:00:34.474" v="8" actId="255"/>
            <ac:spMkLst>
              <pc:docMk/>
              <pc:sldMasterMk cId="2636841243" sldId="2147483648"/>
              <pc:sldLayoutMk cId="4275899383" sldId="2147483662"/>
              <ac:spMk id="4" creationId="{BFC1E360-0609-4BEF-AF7C-C2C0E9A6FBCE}"/>
            </ac:spMkLst>
          </pc:spChg>
          <pc:grpChg chg="add mod">
            <ac:chgData name="Jodie Walsh2" userId="8f656482-1ee0-4981-a154-9528d7227717" providerId="ADAL" clId="{5842EB9D-7FE2-4FF3-B2BB-3888B80A4636}" dt="2019-07-10T10:00:25.728" v="6" actId="1076"/>
            <ac:grpSpMkLst>
              <pc:docMk/>
              <pc:sldMasterMk cId="2636841243" sldId="2147483648"/>
              <pc:sldLayoutMk cId="4275899383" sldId="2147483662"/>
              <ac:grpSpMk id="10" creationId="{28C09DA6-AAB9-49DF-81E6-DF60526D24EC}"/>
            </ac:grpSpMkLst>
          </pc:grpChg>
          <pc:grpChg chg="del">
            <ac:chgData name="Jodie Walsh2" userId="8f656482-1ee0-4981-a154-9528d7227717" providerId="ADAL" clId="{5842EB9D-7FE2-4FF3-B2BB-3888B80A4636}" dt="2019-07-10T10:00:10.975" v="2" actId="478"/>
            <ac:grpSpMkLst>
              <pc:docMk/>
              <pc:sldMasterMk cId="2636841243" sldId="2147483648"/>
              <pc:sldLayoutMk cId="4275899383" sldId="2147483662"/>
              <ac:grpSpMk id="12" creationId="{9DD859F5-06F4-4AE1-A647-FEA79B07EB90}"/>
            </ac:grpSpMkLst>
          </pc:grpChg>
          <pc:picChg chg="add mod">
            <ac:chgData name="Jodie Walsh2" userId="8f656482-1ee0-4981-a154-9528d7227717" providerId="ADAL" clId="{5842EB9D-7FE2-4FF3-B2BB-3888B80A4636}" dt="2019-07-10T10:00:20.378" v="5" actId="1076"/>
            <ac:picMkLst>
              <pc:docMk/>
              <pc:sldMasterMk cId="2636841243" sldId="2147483648"/>
              <pc:sldLayoutMk cId="4275899383" sldId="2147483662"/>
              <ac:picMk id="9" creationId="{6596A123-6034-44BC-8C09-EBDAD68D069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8200-8A8D-4641-AA19-CAA7D2229BA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FF43-9987-4097-9899-E05078AB5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5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20DD-2A03-4842-96D2-DF92B59B4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004-7D32-4696-A060-9A8B01659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DB273-BFCD-434B-BF31-C7522210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9A834-DE7D-4B63-8A5E-4ACACACB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4BA12-4019-4744-8921-4A7CA0CF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52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5558-480E-4CD6-BA19-CA8E72B8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154E5-E23E-4E4D-818D-09587E80A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0C228-8548-4573-AD17-3794587B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2E433-51DF-422C-A77D-1800A1C4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631C-A87A-4246-955A-D36AF097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1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DA6A2-1860-42E0-82C4-AB1899400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2BC8E-D493-4D63-B1BC-CFC0D2C1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3B1F5-F0D4-4354-9C90-4CB4D59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6FD0-D28C-423F-AE73-993CBC9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49E06-5A01-497F-8EA6-AEF60DD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45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KS2 – Head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rm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</a:t>
            </a:r>
            <a:endParaRPr lang="en-US" sz="3480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rm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6596A123-6034-44BC-8C09-EBDAD68D06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526941"/>
            <a:ext cx="12202456" cy="32517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8C09DA6-AAB9-49DF-81E6-DF60526D24EC}"/>
              </a:ext>
            </a:extLst>
          </p:cNvPr>
          <p:cNvGrpSpPr/>
          <p:nvPr userDrawn="1"/>
        </p:nvGrpSpPr>
        <p:grpSpPr>
          <a:xfrm>
            <a:off x="3253987" y="4347112"/>
            <a:ext cx="8948469" cy="1974251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A7CBABF8-A317-4478-9C8A-5C4FF59049AB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445195B8-8654-40A2-BF0C-9F9DC6C4F96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27589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5DAC-94DF-4ECD-A573-3BEFB241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8875-F910-46E1-B92D-BCC998D09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7AF7B-C041-4892-8D1B-35E5EE3D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376C2-D7DF-4F2C-B034-BBE0C09D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9239-0B36-4622-A35A-FF225DB2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29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F594-CE57-4AA1-AA9E-25A1F883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43BE0-8C41-4409-B469-019CC6C90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5E17E-42E7-400E-9D31-59A72405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B4BA-6FB6-43C7-9107-9F960344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F1A49-D243-4A42-B86C-D1AAB238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7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9B1D-B3AF-4A6C-A5B4-448A3976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6E51-2738-4670-90AD-68146B091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56502-3364-4627-892C-BBB2C6511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48C56-F9E4-4811-93C9-DE43BAE6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D428A-41B7-4461-9620-CE9FF2C3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44CF3-B4D5-4831-838E-2B5B27E7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7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13DF-249A-4F55-A1A9-EA92D127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27CB8-5D15-42DE-8C30-57E4180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51E87-9E6F-457A-9ACF-5F3802D00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E94A3-6F1D-4CD4-841A-8C88A066C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BE694-FB1F-4F60-8FCF-90C4448FD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5F594-79D5-4BE7-86CE-9F0CBA8A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A3AD5-CFFD-4815-A973-24865FCD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FFEC7B-2AAB-4687-BF5A-6DBD151F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1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E8FF-A94D-4BD7-8277-1F4AC073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B6B13-CC7A-4A59-B2DD-36366BCB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586D0-A0D8-437B-BC24-7C222FC7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06616-FA57-4127-8C9F-16CF5424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A56C0-E987-491E-959A-656ECE97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F2907-6FB5-4CAA-8DF7-47701D17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3BB75-C918-47C5-89F8-CF5BB300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35BC-D0C8-418E-AB4D-35705538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F0E2B-9716-4721-BEB4-F1B42F6A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357BB-7394-48A7-8BB8-AB232B885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99D3A-9273-4A0B-807D-3D0373F4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4B40A-2414-43FD-9214-B8975ACA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1C2C7-ADF5-4F00-9F35-5ED5CE1F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F10A-E1E7-4B51-AC48-E9E1DACB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B3DA6-8F97-44D2-A15D-19DBD9E28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4F521-5DC7-410F-B0D6-988A9BA4B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E598-A42A-4A0C-86A2-5BF9074C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74860-2934-4A06-9FC3-120A30AC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7178B-D578-4A14-97AE-21B85F9F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7ABF9-3E64-491B-905E-40A3D65D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B6FC1-4213-46F3-92E8-00F8E6B6C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3309D-64BE-4DED-810B-C4D0C1CFB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22718-F020-423E-888A-1F117353C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AD217-6AD7-43DC-9CA9-B9ADE6E9C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4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511A4ECE-2257-444D-8941-8ECFC92D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955" y="905242"/>
            <a:ext cx="3197191" cy="229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2A024-BA54-4D9D-953D-FE42ADD3D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74554"/>
            <a:ext cx="2857097" cy="661375"/>
          </a:xfrm>
        </p:spPr>
        <p:txBody>
          <a:bodyPr>
            <a:normAutofit/>
          </a:bodyPr>
          <a:lstStyle/>
          <a:p>
            <a:r>
              <a:rPr lang="en-GB" dirty="0"/>
              <a:t>Activity   A1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AE7F2A-3C26-4004-BD81-8F55A553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19528"/>
            <a:ext cx="3197191" cy="584162"/>
          </a:xfrm>
        </p:spPr>
        <p:txBody>
          <a:bodyPr>
            <a:normAutofit/>
          </a:bodyPr>
          <a:lstStyle/>
          <a:p>
            <a:r>
              <a:rPr lang="en-GB" dirty="0"/>
              <a:t>Keeping safe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922DE-F41A-4450-96EB-4512AA16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92AFFD-ADF8-4260-9573-899443E17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9267" y="2179195"/>
            <a:ext cx="8470231" cy="27515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880" b="1" dirty="0">
                <a:latin typeface="Arial" panose="020B0604020202020204" pitchFamily="34" charset="0"/>
                <a:cs typeface="Arial" panose="020B0604020202020204" pitchFamily="34" charset="0"/>
              </a:rPr>
              <a:t>Think of things we could do that may help </a:t>
            </a:r>
            <a:r>
              <a:rPr lang="en-GB" sz="288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head injuries </a:t>
            </a:r>
            <a:r>
              <a:rPr lang="en-GB" sz="2880" b="1" dirty="0">
                <a:latin typeface="Arial" panose="020B0604020202020204" pitchFamily="34" charset="0"/>
                <a:cs typeface="Arial" panose="020B0604020202020204" pitchFamily="34" charset="0"/>
              </a:rPr>
              <a:t>from happening. </a:t>
            </a:r>
          </a:p>
          <a:p>
            <a:pPr algn="ctr"/>
            <a:endParaRPr lang="en-GB" sz="288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80" b="1" dirty="0">
                <a:latin typeface="Arial" panose="020B0604020202020204" pitchFamily="34" charset="0"/>
                <a:cs typeface="Arial" panose="020B0604020202020204" pitchFamily="34" charset="0"/>
              </a:rPr>
              <a:t>Can you design and create a </a:t>
            </a:r>
            <a:r>
              <a:rPr lang="en-GB" sz="288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en-GB" sz="2880" b="1" dirty="0">
                <a:latin typeface="Arial" panose="020B0604020202020204" pitchFamily="34" charset="0"/>
                <a:cs typeface="Arial" panose="020B0604020202020204" pitchFamily="34" charset="0"/>
              </a:rPr>
              <a:t> that shows people how they can keep safe and potentially avoid getting a head injury?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DD83C87-AD93-458C-BFF5-FBDC9CE80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43"/>
          <a:stretch/>
        </p:blipFill>
        <p:spPr bwMode="auto">
          <a:xfrm>
            <a:off x="819853" y="4949184"/>
            <a:ext cx="3428096" cy="17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37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A7C626-5BDC-4B98-94D6-E54B111BF3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08C765-9106-46AC-B524-6DE75AFAF021}"/>
</file>

<file path=customXml/itemProps3.xml><?xml version="1.0" encoding="utf-8"?>
<ds:datastoreItem xmlns:ds="http://schemas.openxmlformats.org/officeDocument/2006/customXml" ds:itemID="{C0FEDE5D-30AA-4629-A9FC-0687BC5F62C4}">
  <ds:schemaRefs>
    <ds:schemaRef ds:uri="http://purl.org/dc/elements/1.1/"/>
    <ds:schemaRef ds:uri="http://purl.org/dc/dcmitype/"/>
    <ds:schemaRef ds:uri="315f969d-7967-4bff-902a-d46647ceb5a4"/>
    <ds:schemaRef ds:uri="73b22f68-4a70-4eb7-bf89-938dce806f38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3</cp:revision>
  <dcterms:created xsi:type="dcterms:W3CDTF">2019-06-20T10:23:29Z</dcterms:created>
  <dcterms:modified xsi:type="dcterms:W3CDTF">2019-07-24T10:57:03Z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