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3.xml" ContentType="application/vnd.openxmlformats-officedocument.theme+xml"/>
  <Override PartName="/ppt/theme/theme4.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31" r:id="rId5"/>
  </p:sldMasterIdLst>
  <p:notesMasterIdLst>
    <p:notesMasterId r:id="rId30"/>
  </p:notesMasterIdLst>
  <p:handoutMasterIdLst>
    <p:handoutMasterId r:id="rId31"/>
  </p:handoutMasterIdLst>
  <p:sldIdLst>
    <p:sldId id="295" r:id="rId6"/>
    <p:sldId id="301" r:id="rId7"/>
    <p:sldId id="856" r:id="rId8"/>
    <p:sldId id="296" r:id="rId9"/>
    <p:sldId id="258" r:id="rId10"/>
    <p:sldId id="277" r:id="rId11"/>
    <p:sldId id="855" r:id="rId12"/>
    <p:sldId id="274" r:id="rId13"/>
    <p:sldId id="852" r:id="rId14"/>
    <p:sldId id="298" r:id="rId15"/>
    <p:sldId id="275" r:id="rId16"/>
    <p:sldId id="302" r:id="rId17"/>
    <p:sldId id="847" r:id="rId18"/>
    <p:sldId id="679" r:id="rId19"/>
    <p:sldId id="303" r:id="rId20"/>
    <p:sldId id="848" r:id="rId21"/>
    <p:sldId id="269" r:id="rId22"/>
    <p:sldId id="297" r:id="rId23"/>
    <p:sldId id="853" r:id="rId24"/>
    <p:sldId id="292" r:id="rId25"/>
    <p:sldId id="850" r:id="rId26"/>
    <p:sldId id="755" r:id="rId27"/>
    <p:sldId id="276" r:id="rId28"/>
    <p:sldId id="854" r:id="rId29"/>
  </p:sldIdLst>
  <p:sldSz cx="12192000" cy="6858000"/>
  <p:notesSz cx="6888163" cy="100203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92106178-E81A-4264-A3A4-68DA08A4B80B}">
          <p14:sldIdLst>
            <p14:sldId id="295"/>
            <p14:sldId id="301"/>
            <p14:sldId id="856"/>
            <p14:sldId id="296"/>
            <p14:sldId id="258"/>
            <p14:sldId id="277"/>
            <p14:sldId id="855"/>
            <p14:sldId id="274"/>
            <p14:sldId id="852"/>
            <p14:sldId id="298"/>
            <p14:sldId id="275"/>
            <p14:sldId id="302"/>
            <p14:sldId id="847"/>
            <p14:sldId id="679"/>
            <p14:sldId id="303"/>
            <p14:sldId id="848"/>
            <p14:sldId id="269"/>
            <p14:sldId id="297"/>
            <p14:sldId id="853"/>
            <p14:sldId id="292"/>
            <p14:sldId id="850"/>
            <p14:sldId id="755"/>
            <p14:sldId id="276"/>
            <p14:sldId id="854"/>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4E9D453-D16A-114F-0CE5-5CE377A38714}" name="Meg Stewart" initials="MS" userId="S::megan.stewart@sja.org.uk::a5b9a6f6-f869-4d2d-826a-645eea31791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tevie Slade" initials="SS" lastIdx="11" clrIdx="0"/>
  <p:cmAuthor id="2" name="Emma Smart" initials="E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DFD2"/>
    <a:srgbClr val="009F53"/>
    <a:srgbClr val="97999B"/>
    <a:srgbClr val="E2E001"/>
    <a:srgbClr val="007A53"/>
    <a:srgbClr val="F2B800"/>
    <a:srgbClr val="EEB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4C1AF2-5130-47F0-A53B-82077AF6B235}" v="25" dt="2023-10-26T13:02:17.396"/>
    <p1510:client id="{A5CBF6D6-C34F-46BB-8364-D457B6278FA4}" v="121" dt="2023-10-26T10:06:11.3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792" autoAdjust="0"/>
  </p:normalViewPr>
  <p:slideViewPr>
    <p:cSldViewPr snapToGrid="0">
      <p:cViewPr varScale="1">
        <p:scale>
          <a:sx n="107" d="100"/>
          <a:sy n="107" d="100"/>
        </p:scale>
        <p:origin x="75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gs" Target="tags/tag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Hubbard" userId="1d4a9d99-d5ce-44ef-95ca-ec6a92907a60" providerId="ADAL" clId="{0D6D8F69-7E1B-436D-A65D-FEFA21A13AC8}"/>
    <pc:docChg chg="modSld sldOrd">
      <pc:chgData name="Emily Hubbard" userId="1d4a9d99-d5ce-44ef-95ca-ec6a92907a60" providerId="ADAL" clId="{0D6D8F69-7E1B-436D-A65D-FEFA21A13AC8}" dt="2023-07-13T16:26:15.663" v="2"/>
      <pc:docMkLst>
        <pc:docMk/>
      </pc:docMkLst>
      <pc:sldChg chg="modSp mod">
        <pc:chgData name="Emily Hubbard" userId="1d4a9d99-d5ce-44ef-95ca-ec6a92907a60" providerId="ADAL" clId="{0D6D8F69-7E1B-436D-A65D-FEFA21A13AC8}" dt="2023-07-13T16:26:03.568" v="0" actId="20577"/>
        <pc:sldMkLst>
          <pc:docMk/>
          <pc:sldMk cId="652076254" sldId="292"/>
        </pc:sldMkLst>
        <pc:spChg chg="mod">
          <ac:chgData name="Emily Hubbard" userId="1d4a9d99-d5ce-44ef-95ca-ec6a92907a60" providerId="ADAL" clId="{0D6D8F69-7E1B-436D-A65D-FEFA21A13AC8}" dt="2023-07-13T16:26:03.568" v="0" actId="20577"/>
          <ac:spMkLst>
            <pc:docMk/>
            <pc:sldMk cId="652076254" sldId="292"/>
            <ac:spMk id="20" creationId="{B96291ED-7F45-8777-0E8B-3BAE6618BBA1}"/>
          </ac:spMkLst>
        </pc:spChg>
      </pc:sldChg>
      <pc:sldChg chg="ord">
        <pc:chgData name="Emily Hubbard" userId="1d4a9d99-d5ce-44ef-95ca-ec6a92907a60" providerId="ADAL" clId="{0D6D8F69-7E1B-436D-A65D-FEFA21A13AC8}" dt="2023-07-13T16:26:15.663" v="2"/>
        <pc:sldMkLst>
          <pc:docMk/>
          <pc:sldMk cId="4070990076" sldId="296"/>
        </pc:sldMkLst>
      </pc:sldChg>
    </pc:docChg>
  </pc:docChgLst>
  <pc:docChgLst>
    <pc:chgData name="Emily Hubbard" userId="1d4a9d99-d5ce-44ef-95ca-ec6a92907a60" providerId="ADAL" clId="{674C1AF2-5130-47F0-A53B-82077AF6B235}"/>
    <pc:docChg chg="custSel modSld">
      <pc:chgData name="Emily Hubbard" userId="1d4a9d99-d5ce-44ef-95ca-ec6a92907a60" providerId="ADAL" clId="{674C1AF2-5130-47F0-A53B-82077AF6B235}" dt="2023-10-26T13:02:17.396" v="51"/>
      <pc:docMkLst>
        <pc:docMk/>
      </pc:docMkLst>
      <pc:sldChg chg="addSp delSp modSp mod">
        <pc:chgData name="Emily Hubbard" userId="1d4a9d99-d5ce-44ef-95ca-ec6a92907a60" providerId="ADAL" clId="{674C1AF2-5130-47F0-A53B-82077AF6B235}" dt="2023-10-26T13:01:00.260" v="10"/>
        <pc:sldMkLst>
          <pc:docMk/>
          <pc:sldMk cId="424895041" sldId="258"/>
        </pc:sldMkLst>
        <pc:spChg chg="add mod">
          <ac:chgData name="Emily Hubbard" userId="1d4a9d99-d5ce-44ef-95ca-ec6a92907a60" providerId="ADAL" clId="{674C1AF2-5130-47F0-A53B-82077AF6B235}" dt="2023-10-26T13:01:00.260" v="10"/>
          <ac:spMkLst>
            <pc:docMk/>
            <pc:sldMk cId="424895041" sldId="258"/>
            <ac:spMk id="5" creationId="{1119B39D-D7DD-475B-0525-EA9618AB7725}"/>
          </ac:spMkLst>
        </pc:spChg>
        <pc:spChg chg="del">
          <ac:chgData name="Emily Hubbard" userId="1d4a9d99-d5ce-44ef-95ca-ec6a92907a60" providerId="ADAL" clId="{674C1AF2-5130-47F0-A53B-82077AF6B235}" dt="2023-10-26T13:00:59.881" v="9" actId="478"/>
          <ac:spMkLst>
            <pc:docMk/>
            <pc:sldMk cId="424895041" sldId="258"/>
            <ac:spMk id="6" creationId="{2AA7AD90-61FC-8D3E-8387-BBCDE0A2298C}"/>
          </ac:spMkLst>
        </pc:spChg>
      </pc:sldChg>
      <pc:sldChg chg="addSp delSp modSp mod">
        <pc:chgData name="Emily Hubbard" userId="1d4a9d99-d5ce-44ef-95ca-ec6a92907a60" providerId="ADAL" clId="{674C1AF2-5130-47F0-A53B-82077AF6B235}" dt="2023-10-26T13:01:51.757" v="37"/>
        <pc:sldMkLst>
          <pc:docMk/>
          <pc:sldMk cId="189097222" sldId="269"/>
        </pc:sldMkLst>
        <pc:spChg chg="add mod">
          <ac:chgData name="Emily Hubbard" userId="1d4a9d99-d5ce-44ef-95ca-ec6a92907a60" providerId="ADAL" clId="{674C1AF2-5130-47F0-A53B-82077AF6B235}" dt="2023-10-26T13:01:51.757" v="37"/>
          <ac:spMkLst>
            <pc:docMk/>
            <pc:sldMk cId="189097222" sldId="269"/>
            <ac:spMk id="5" creationId="{3E4E4DB3-BE05-2B6A-EFFC-BE27CE10A706}"/>
          </ac:spMkLst>
        </pc:spChg>
        <pc:spChg chg="del">
          <ac:chgData name="Emily Hubbard" userId="1d4a9d99-d5ce-44ef-95ca-ec6a92907a60" providerId="ADAL" clId="{674C1AF2-5130-47F0-A53B-82077AF6B235}" dt="2023-10-26T13:01:51.425" v="36" actId="478"/>
          <ac:spMkLst>
            <pc:docMk/>
            <pc:sldMk cId="189097222" sldId="269"/>
            <ac:spMk id="6" creationId="{51FC573E-C8AC-0A9E-30B5-F095AB37056B}"/>
          </ac:spMkLst>
        </pc:spChg>
      </pc:sldChg>
      <pc:sldChg chg="addSp delSp modSp mod">
        <pc:chgData name="Emily Hubbard" userId="1d4a9d99-d5ce-44ef-95ca-ec6a92907a60" providerId="ADAL" clId="{674C1AF2-5130-47F0-A53B-82077AF6B235}" dt="2023-10-26T13:01:12.797" v="16"/>
        <pc:sldMkLst>
          <pc:docMk/>
          <pc:sldMk cId="354277392" sldId="274"/>
        </pc:sldMkLst>
        <pc:spChg chg="add mod">
          <ac:chgData name="Emily Hubbard" userId="1d4a9d99-d5ce-44ef-95ca-ec6a92907a60" providerId="ADAL" clId="{674C1AF2-5130-47F0-A53B-82077AF6B235}" dt="2023-10-26T13:01:12.797" v="16"/>
          <ac:spMkLst>
            <pc:docMk/>
            <pc:sldMk cId="354277392" sldId="274"/>
            <ac:spMk id="6" creationId="{E01F20B1-40F3-0AE6-9724-A6E29D3767E6}"/>
          </ac:spMkLst>
        </pc:spChg>
        <pc:spChg chg="del">
          <ac:chgData name="Emily Hubbard" userId="1d4a9d99-d5ce-44ef-95ca-ec6a92907a60" providerId="ADAL" clId="{674C1AF2-5130-47F0-A53B-82077AF6B235}" dt="2023-10-26T13:01:12.481" v="15" actId="478"/>
          <ac:spMkLst>
            <pc:docMk/>
            <pc:sldMk cId="354277392" sldId="274"/>
            <ac:spMk id="7" creationId="{C4EE7071-0CF6-1467-F878-D316336D1299}"/>
          </ac:spMkLst>
        </pc:spChg>
      </pc:sldChg>
      <pc:sldChg chg="addSp delSp modSp mod">
        <pc:chgData name="Emily Hubbard" userId="1d4a9d99-d5ce-44ef-95ca-ec6a92907a60" providerId="ADAL" clId="{674C1AF2-5130-47F0-A53B-82077AF6B235}" dt="2023-10-26T13:01:25.084" v="22"/>
        <pc:sldMkLst>
          <pc:docMk/>
          <pc:sldMk cId="3880798039" sldId="275"/>
        </pc:sldMkLst>
        <pc:spChg chg="add mod">
          <ac:chgData name="Emily Hubbard" userId="1d4a9d99-d5ce-44ef-95ca-ec6a92907a60" providerId="ADAL" clId="{674C1AF2-5130-47F0-A53B-82077AF6B235}" dt="2023-10-26T13:01:25.084" v="22"/>
          <ac:spMkLst>
            <pc:docMk/>
            <pc:sldMk cId="3880798039" sldId="275"/>
            <ac:spMk id="6" creationId="{AEE16CF3-006C-DF3D-564E-1C70DFDECC2A}"/>
          </ac:spMkLst>
        </pc:spChg>
        <pc:spChg chg="del">
          <ac:chgData name="Emily Hubbard" userId="1d4a9d99-d5ce-44ef-95ca-ec6a92907a60" providerId="ADAL" clId="{674C1AF2-5130-47F0-A53B-82077AF6B235}" dt="2023-10-26T13:01:24.658" v="21" actId="478"/>
          <ac:spMkLst>
            <pc:docMk/>
            <pc:sldMk cId="3880798039" sldId="275"/>
            <ac:spMk id="7" creationId="{47457B38-72BF-B72A-1011-47A166170E9E}"/>
          </ac:spMkLst>
        </pc:spChg>
      </pc:sldChg>
      <pc:sldChg chg="addSp delSp modSp mod">
        <pc:chgData name="Emily Hubbard" userId="1d4a9d99-d5ce-44ef-95ca-ec6a92907a60" providerId="ADAL" clId="{674C1AF2-5130-47F0-A53B-82077AF6B235}" dt="2023-10-26T13:02:14.292" v="49"/>
        <pc:sldMkLst>
          <pc:docMk/>
          <pc:sldMk cId="3653708392" sldId="276"/>
        </pc:sldMkLst>
        <pc:spChg chg="add mod">
          <ac:chgData name="Emily Hubbard" userId="1d4a9d99-d5ce-44ef-95ca-ec6a92907a60" providerId="ADAL" clId="{674C1AF2-5130-47F0-A53B-82077AF6B235}" dt="2023-10-26T13:02:14.292" v="49"/>
          <ac:spMkLst>
            <pc:docMk/>
            <pc:sldMk cId="3653708392" sldId="276"/>
            <ac:spMk id="6" creationId="{BB113ADA-61C3-79BB-4DF1-07CBD6327DF0}"/>
          </ac:spMkLst>
        </pc:spChg>
        <pc:spChg chg="del">
          <ac:chgData name="Emily Hubbard" userId="1d4a9d99-d5ce-44ef-95ca-ec6a92907a60" providerId="ADAL" clId="{674C1AF2-5130-47F0-A53B-82077AF6B235}" dt="2023-10-26T13:02:14.049" v="48" actId="478"/>
          <ac:spMkLst>
            <pc:docMk/>
            <pc:sldMk cId="3653708392" sldId="276"/>
            <ac:spMk id="9" creationId="{D47AD41F-0FD9-7631-C6E9-FA554DA8E97D}"/>
          </ac:spMkLst>
        </pc:spChg>
      </pc:sldChg>
      <pc:sldChg chg="addSp delSp modSp mod">
        <pc:chgData name="Emily Hubbard" userId="1d4a9d99-d5ce-44ef-95ca-ec6a92907a60" providerId="ADAL" clId="{674C1AF2-5130-47F0-A53B-82077AF6B235}" dt="2023-10-26T13:01:04.277" v="12"/>
        <pc:sldMkLst>
          <pc:docMk/>
          <pc:sldMk cId="4030715830" sldId="277"/>
        </pc:sldMkLst>
        <pc:spChg chg="add mod">
          <ac:chgData name="Emily Hubbard" userId="1d4a9d99-d5ce-44ef-95ca-ec6a92907a60" providerId="ADAL" clId="{674C1AF2-5130-47F0-A53B-82077AF6B235}" dt="2023-10-26T13:01:04.277" v="12"/>
          <ac:spMkLst>
            <pc:docMk/>
            <pc:sldMk cId="4030715830" sldId="277"/>
            <ac:spMk id="3" creationId="{19F1ED60-C399-521F-25EB-992A7D3C685D}"/>
          </ac:spMkLst>
        </pc:spChg>
        <pc:spChg chg="del">
          <ac:chgData name="Emily Hubbard" userId="1d4a9d99-d5ce-44ef-95ca-ec6a92907a60" providerId="ADAL" clId="{674C1AF2-5130-47F0-A53B-82077AF6B235}" dt="2023-10-26T13:01:03.906" v="11" actId="478"/>
          <ac:spMkLst>
            <pc:docMk/>
            <pc:sldMk cId="4030715830" sldId="277"/>
            <ac:spMk id="5" creationId="{597142F0-8A5B-FF93-2B4B-01EC6E429F49}"/>
          </ac:spMkLst>
        </pc:spChg>
      </pc:sldChg>
      <pc:sldChg chg="addSp delSp modSp mod">
        <pc:chgData name="Emily Hubbard" userId="1d4a9d99-d5ce-44ef-95ca-ec6a92907a60" providerId="ADAL" clId="{674C1AF2-5130-47F0-A53B-82077AF6B235}" dt="2023-10-26T13:02:02.733" v="43"/>
        <pc:sldMkLst>
          <pc:docMk/>
          <pc:sldMk cId="652076254" sldId="292"/>
        </pc:sldMkLst>
        <pc:spChg chg="add mod">
          <ac:chgData name="Emily Hubbard" userId="1d4a9d99-d5ce-44ef-95ca-ec6a92907a60" providerId="ADAL" clId="{674C1AF2-5130-47F0-A53B-82077AF6B235}" dt="2023-10-26T13:02:02.733" v="43"/>
          <ac:spMkLst>
            <pc:docMk/>
            <pc:sldMk cId="652076254" sldId="292"/>
            <ac:spMk id="4" creationId="{F48D08AF-F07E-E488-5463-7969E9259F52}"/>
          </ac:spMkLst>
        </pc:spChg>
        <pc:spChg chg="del">
          <ac:chgData name="Emily Hubbard" userId="1d4a9d99-d5ce-44ef-95ca-ec6a92907a60" providerId="ADAL" clId="{674C1AF2-5130-47F0-A53B-82077AF6B235}" dt="2023-10-26T13:02:02.466" v="42" actId="478"/>
          <ac:spMkLst>
            <pc:docMk/>
            <pc:sldMk cId="652076254" sldId="292"/>
            <ac:spMk id="10" creationId="{E2A2EA09-CA1C-1D34-32B0-BF9FEA314579}"/>
          </ac:spMkLst>
        </pc:spChg>
      </pc:sldChg>
      <pc:sldChg chg="modSp mod">
        <pc:chgData name="Emily Hubbard" userId="1d4a9d99-d5ce-44ef-95ca-ec6a92907a60" providerId="ADAL" clId="{674C1AF2-5130-47F0-A53B-82077AF6B235}" dt="2023-10-26T13:00:40.634" v="1" actId="20577"/>
        <pc:sldMkLst>
          <pc:docMk/>
          <pc:sldMk cId="907891355" sldId="295"/>
        </pc:sldMkLst>
        <pc:spChg chg="mod">
          <ac:chgData name="Emily Hubbard" userId="1d4a9d99-d5ce-44ef-95ca-ec6a92907a60" providerId="ADAL" clId="{674C1AF2-5130-47F0-A53B-82077AF6B235}" dt="2023-10-26T13:00:40.634" v="1" actId="20577"/>
          <ac:spMkLst>
            <pc:docMk/>
            <pc:sldMk cId="907891355" sldId="295"/>
            <ac:spMk id="6" creationId="{35ED6D28-2CD3-B405-B44E-2356CB5E6C17}"/>
          </ac:spMkLst>
        </pc:spChg>
      </pc:sldChg>
      <pc:sldChg chg="addSp delSp modSp mod">
        <pc:chgData name="Emily Hubbard" userId="1d4a9d99-d5ce-44ef-95ca-ec6a92907a60" providerId="ADAL" clId="{674C1AF2-5130-47F0-A53B-82077AF6B235}" dt="2023-10-26T13:00:56.702" v="8"/>
        <pc:sldMkLst>
          <pc:docMk/>
          <pc:sldMk cId="4070990076" sldId="296"/>
        </pc:sldMkLst>
        <pc:spChg chg="add mod">
          <ac:chgData name="Emily Hubbard" userId="1d4a9d99-d5ce-44ef-95ca-ec6a92907a60" providerId="ADAL" clId="{674C1AF2-5130-47F0-A53B-82077AF6B235}" dt="2023-10-26T13:00:56.702" v="8"/>
          <ac:spMkLst>
            <pc:docMk/>
            <pc:sldMk cId="4070990076" sldId="296"/>
            <ac:spMk id="5" creationId="{0B147E6C-F141-9EAA-7D0B-1610099FB357}"/>
          </ac:spMkLst>
        </pc:spChg>
        <pc:spChg chg="del">
          <ac:chgData name="Emily Hubbard" userId="1d4a9d99-d5ce-44ef-95ca-ec6a92907a60" providerId="ADAL" clId="{674C1AF2-5130-47F0-A53B-82077AF6B235}" dt="2023-10-26T13:00:56.346" v="7" actId="478"/>
          <ac:spMkLst>
            <pc:docMk/>
            <pc:sldMk cId="4070990076" sldId="296"/>
            <ac:spMk id="8" creationId="{5AC202FC-67A1-2494-050D-D9617BAE2F39}"/>
          </ac:spMkLst>
        </pc:spChg>
      </pc:sldChg>
      <pc:sldChg chg="addSp delSp modSp mod">
        <pc:chgData name="Emily Hubbard" userId="1d4a9d99-d5ce-44ef-95ca-ec6a92907a60" providerId="ADAL" clId="{674C1AF2-5130-47F0-A53B-82077AF6B235}" dt="2023-10-26T13:01:55.307" v="39"/>
        <pc:sldMkLst>
          <pc:docMk/>
          <pc:sldMk cId="3747016815" sldId="297"/>
        </pc:sldMkLst>
        <pc:spChg chg="add mod">
          <ac:chgData name="Emily Hubbard" userId="1d4a9d99-d5ce-44ef-95ca-ec6a92907a60" providerId="ADAL" clId="{674C1AF2-5130-47F0-A53B-82077AF6B235}" dt="2023-10-26T13:01:55.307" v="39"/>
          <ac:spMkLst>
            <pc:docMk/>
            <pc:sldMk cId="3747016815" sldId="297"/>
            <ac:spMk id="30" creationId="{680F62FA-E5A9-E2F9-A4B7-C3541860D7BF}"/>
          </ac:spMkLst>
        </pc:spChg>
        <pc:spChg chg="del">
          <ac:chgData name="Emily Hubbard" userId="1d4a9d99-d5ce-44ef-95ca-ec6a92907a60" providerId="ADAL" clId="{674C1AF2-5130-47F0-A53B-82077AF6B235}" dt="2023-10-26T13:01:55.058" v="38" actId="478"/>
          <ac:spMkLst>
            <pc:docMk/>
            <pc:sldMk cId="3747016815" sldId="297"/>
            <ac:spMk id="31" creationId="{B29C6A89-DB4F-F4B0-35A7-8154A0F4AFBE}"/>
          </ac:spMkLst>
        </pc:spChg>
      </pc:sldChg>
      <pc:sldChg chg="addSp delSp modSp mod">
        <pc:chgData name="Emily Hubbard" userId="1d4a9d99-d5ce-44ef-95ca-ec6a92907a60" providerId="ADAL" clId="{674C1AF2-5130-47F0-A53B-82077AF6B235}" dt="2023-10-26T13:01:19.700" v="20"/>
        <pc:sldMkLst>
          <pc:docMk/>
          <pc:sldMk cId="497982304" sldId="298"/>
        </pc:sldMkLst>
        <pc:spChg chg="add mod">
          <ac:chgData name="Emily Hubbard" userId="1d4a9d99-d5ce-44ef-95ca-ec6a92907a60" providerId="ADAL" clId="{674C1AF2-5130-47F0-A53B-82077AF6B235}" dt="2023-10-26T13:01:19.700" v="20"/>
          <ac:spMkLst>
            <pc:docMk/>
            <pc:sldMk cId="497982304" sldId="298"/>
            <ac:spMk id="5" creationId="{B1460D82-EC56-2ADC-4111-932D94DA26A6}"/>
          </ac:spMkLst>
        </pc:spChg>
        <pc:spChg chg="del">
          <ac:chgData name="Emily Hubbard" userId="1d4a9d99-d5ce-44ef-95ca-ec6a92907a60" providerId="ADAL" clId="{674C1AF2-5130-47F0-A53B-82077AF6B235}" dt="2023-10-26T13:01:19.385" v="19" actId="478"/>
          <ac:spMkLst>
            <pc:docMk/>
            <pc:sldMk cId="497982304" sldId="298"/>
            <ac:spMk id="7" creationId="{E961D3B4-831A-4F74-79D3-0DF4F8E9869A}"/>
          </ac:spMkLst>
        </pc:spChg>
      </pc:sldChg>
      <pc:sldChg chg="addSp delSp modSp mod">
        <pc:chgData name="Emily Hubbard" userId="1d4a9d99-d5ce-44ef-95ca-ec6a92907a60" providerId="ADAL" clId="{674C1AF2-5130-47F0-A53B-82077AF6B235}" dt="2023-10-26T13:00:46.240" v="3"/>
        <pc:sldMkLst>
          <pc:docMk/>
          <pc:sldMk cId="3981157455" sldId="301"/>
        </pc:sldMkLst>
        <pc:spChg chg="add mod">
          <ac:chgData name="Emily Hubbard" userId="1d4a9d99-d5ce-44ef-95ca-ec6a92907a60" providerId="ADAL" clId="{674C1AF2-5130-47F0-A53B-82077AF6B235}" dt="2023-10-26T13:00:46.240" v="3"/>
          <ac:spMkLst>
            <pc:docMk/>
            <pc:sldMk cId="3981157455" sldId="301"/>
            <ac:spMk id="2" creationId="{246EDB79-2828-2D33-9C7A-CA2E06847BE0}"/>
          </ac:spMkLst>
        </pc:spChg>
        <pc:spChg chg="del">
          <ac:chgData name="Emily Hubbard" userId="1d4a9d99-d5ce-44ef-95ca-ec6a92907a60" providerId="ADAL" clId="{674C1AF2-5130-47F0-A53B-82077AF6B235}" dt="2023-10-26T13:00:45.946" v="2" actId="478"/>
          <ac:spMkLst>
            <pc:docMk/>
            <pc:sldMk cId="3981157455" sldId="301"/>
            <ac:spMk id="5" creationId="{9DF61B34-C863-CCD8-248E-78D527349DDD}"/>
          </ac:spMkLst>
        </pc:spChg>
      </pc:sldChg>
      <pc:sldChg chg="addSp delSp modSp mod">
        <pc:chgData name="Emily Hubbard" userId="1d4a9d99-d5ce-44ef-95ca-ec6a92907a60" providerId="ADAL" clId="{674C1AF2-5130-47F0-A53B-82077AF6B235}" dt="2023-10-26T13:01:32.124" v="27"/>
        <pc:sldMkLst>
          <pc:docMk/>
          <pc:sldMk cId="1578892831" sldId="302"/>
        </pc:sldMkLst>
        <pc:spChg chg="add del mod">
          <ac:chgData name="Emily Hubbard" userId="1d4a9d99-d5ce-44ef-95ca-ec6a92907a60" providerId="ADAL" clId="{674C1AF2-5130-47F0-A53B-82077AF6B235}" dt="2023-10-26T13:01:30.340" v="25"/>
          <ac:spMkLst>
            <pc:docMk/>
            <pc:sldMk cId="1578892831" sldId="302"/>
            <ac:spMk id="4" creationId="{DB9B0145-C088-F492-7295-268DBC7BD22A}"/>
          </ac:spMkLst>
        </pc:spChg>
        <pc:spChg chg="del mod">
          <ac:chgData name="Emily Hubbard" userId="1d4a9d99-d5ce-44ef-95ca-ec6a92907a60" providerId="ADAL" clId="{674C1AF2-5130-47F0-A53B-82077AF6B235}" dt="2023-10-26T13:01:31.753" v="26" actId="478"/>
          <ac:spMkLst>
            <pc:docMk/>
            <pc:sldMk cId="1578892831" sldId="302"/>
            <ac:spMk id="6" creationId="{42C9F804-D6AE-F32D-7640-644DE7FFB7FD}"/>
          </ac:spMkLst>
        </pc:spChg>
        <pc:spChg chg="add mod">
          <ac:chgData name="Emily Hubbard" userId="1d4a9d99-d5ce-44ef-95ca-ec6a92907a60" providerId="ADAL" clId="{674C1AF2-5130-47F0-A53B-82077AF6B235}" dt="2023-10-26T13:01:32.124" v="27"/>
          <ac:spMkLst>
            <pc:docMk/>
            <pc:sldMk cId="1578892831" sldId="302"/>
            <ac:spMk id="8" creationId="{0F45D296-84E2-EF97-DE6E-CF4E324FCC1C}"/>
          </ac:spMkLst>
        </pc:spChg>
      </pc:sldChg>
      <pc:sldChg chg="addSp delSp modSp mod">
        <pc:chgData name="Emily Hubbard" userId="1d4a9d99-d5ce-44ef-95ca-ec6a92907a60" providerId="ADAL" clId="{674C1AF2-5130-47F0-A53B-82077AF6B235}" dt="2023-10-26T13:01:44.327" v="33"/>
        <pc:sldMkLst>
          <pc:docMk/>
          <pc:sldMk cId="1390708513" sldId="303"/>
        </pc:sldMkLst>
        <pc:spChg chg="add mod">
          <ac:chgData name="Emily Hubbard" userId="1d4a9d99-d5ce-44ef-95ca-ec6a92907a60" providerId="ADAL" clId="{674C1AF2-5130-47F0-A53B-82077AF6B235}" dt="2023-10-26T13:01:44.327" v="33"/>
          <ac:spMkLst>
            <pc:docMk/>
            <pc:sldMk cId="1390708513" sldId="303"/>
            <ac:spMk id="5" creationId="{7E9DA348-CE60-D016-B74E-EEE26A59FF74}"/>
          </ac:spMkLst>
        </pc:spChg>
        <pc:spChg chg="del">
          <ac:chgData name="Emily Hubbard" userId="1d4a9d99-d5ce-44ef-95ca-ec6a92907a60" providerId="ADAL" clId="{674C1AF2-5130-47F0-A53B-82077AF6B235}" dt="2023-10-26T13:01:43.945" v="32" actId="478"/>
          <ac:spMkLst>
            <pc:docMk/>
            <pc:sldMk cId="1390708513" sldId="303"/>
            <ac:spMk id="6" creationId="{7B1AA9EE-B129-75E8-30A4-3375254C73F4}"/>
          </ac:spMkLst>
        </pc:spChg>
      </pc:sldChg>
      <pc:sldChg chg="addSp delSp modSp mod">
        <pc:chgData name="Emily Hubbard" userId="1d4a9d99-d5ce-44ef-95ca-ec6a92907a60" providerId="ADAL" clId="{674C1AF2-5130-47F0-A53B-82077AF6B235}" dt="2023-10-26T13:01:40.229" v="31"/>
        <pc:sldMkLst>
          <pc:docMk/>
          <pc:sldMk cId="4275996422" sldId="679"/>
        </pc:sldMkLst>
        <pc:spChg chg="add mod">
          <ac:chgData name="Emily Hubbard" userId="1d4a9d99-d5ce-44ef-95ca-ec6a92907a60" providerId="ADAL" clId="{674C1AF2-5130-47F0-A53B-82077AF6B235}" dt="2023-10-26T13:01:40.229" v="31"/>
          <ac:spMkLst>
            <pc:docMk/>
            <pc:sldMk cId="4275996422" sldId="679"/>
            <ac:spMk id="4" creationId="{ADC8C460-F2C1-8BAD-405E-74C3423782F3}"/>
          </ac:spMkLst>
        </pc:spChg>
        <pc:spChg chg="del">
          <ac:chgData name="Emily Hubbard" userId="1d4a9d99-d5ce-44ef-95ca-ec6a92907a60" providerId="ADAL" clId="{674C1AF2-5130-47F0-A53B-82077AF6B235}" dt="2023-10-26T13:01:39.921" v="30" actId="478"/>
          <ac:spMkLst>
            <pc:docMk/>
            <pc:sldMk cId="4275996422" sldId="679"/>
            <ac:spMk id="7" creationId="{988D7D5F-CB0E-C7F1-E345-A41C471545FD}"/>
          </ac:spMkLst>
        </pc:spChg>
      </pc:sldChg>
      <pc:sldChg chg="addSp delSp modSp mod">
        <pc:chgData name="Emily Hubbard" userId="1d4a9d99-d5ce-44ef-95ca-ec6a92907a60" providerId="ADAL" clId="{674C1AF2-5130-47F0-A53B-82077AF6B235}" dt="2023-10-26T13:02:09.572" v="47"/>
        <pc:sldMkLst>
          <pc:docMk/>
          <pc:sldMk cId="3712363524" sldId="755"/>
        </pc:sldMkLst>
        <pc:spChg chg="add mod">
          <ac:chgData name="Emily Hubbard" userId="1d4a9d99-d5ce-44ef-95ca-ec6a92907a60" providerId="ADAL" clId="{674C1AF2-5130-47F0-A53B-82077AF6B235}" dt="2023-10-26T13:02:09.572" v="47"/>
          <ac:spMkLst>
            <pc:docMk/>
            <pc:sldMk cId="3712363524" sldId="755"/>
            <ac:spMk id="5" creationId="{3F971858-D9C4-76A9-0ECF-97F3083807F3}"/>
          </ac:spMkLst>
        </pc:spChg>
        <pc:spChg chg="del">
          <ac:chgData name="Emily Hubbard" userId="1d4a9d99-d5ce-44ef-95ca-ec6a92907a60" providerId="ADAL" clId="{674C1AF2-5130-47F0-A53B-82077AF6B235}" dt="2023-10-26T13:02:09.313" v="46" actId="478"/>
          <ac:spMkLst>
            <pc:docMk/>
            <pc:sldMk cId="3712363524" sldId="755"/>
            <ac:spMk id="8" creationId="{7BE3F342-8EF2-0AA8-8E80-CD1C7D4D97B7}"/>
          </ac:spMkLst>
        </pc:spChg>
      </pc:sldChg>
      <pc:sldChg chg="addSp delSp modSp mod">
        <pc:chgData name="Emily Hubbard" userId="1d4a9d99-d5ce-44ef-95ca-ec6a92907a60" providerId="ADAL" clId="{674C1AF2-5130-47F0-A53B-82077AF6B235}" dt="2023-10-26T13:01:35.894" v="29"/>
        <pc:sldMkLst>
          <pc:docMk/>
          <pc:sldMk cId="788129656" sldId="847"/>
        </pc:sldMkLst>
        <pc:spChg chg="add mod">
          <ac:chgData name="Emily Hubbard" userId="1d4a9d99-d5ce-44ef-95ca-ec6a92907a60" providerId="ADAL" clId="{674C1AF2-5130-47F0-A53B-82077AF6B235}" dt="2023-10-26T13:01:35.894" v="29"/>
          <ac:spMkLst>
            <pc:docMk/>
            <pc:sldMk cId="788129656" sldId="847"/>
            <ac:spMk id="5" creationId="{885852A0-D512-B7B0-2367-AF7DD68087B9}"/>
          </ac:spMkLst>
        </pc:spChg>
        <pc:spChg chg="del">
          <ac:chgData name="Emily Hubbard" userId="1d4a9d99-d5ce-44ef-95ca-ec6a92907a60" providerId="ADAL" clId="{674C1AF2-5130-47F0-A53B-82077AF6B235}" dt="2023-10-26T13:01:35.513" v="28" actId="478"/>
          <ac:spMkLst>
            <pc:docMk/>
            <pc:sldMk cId="788129656" sldId="847"/>
            <ac:spMk id="6" creationId="{2962EBB6-BCD6-3CB7-2827-BFE1E97CF67F}"/>
          </ac:spMkLst>
        </pc:spChg>
      </pc:sldChg>
      <pc:sldChg chg="addSp delSp modSp mod">
        <pc:chgData name="Emily Hubbard" userId="1d4a9d99-d5ce-44ef-95ca-ec6a92907a60" providerId="ADAL" clId="{674C1AF2-5130-47F0-A53B-82077AF6B235}" dt="2023-10-26T13:01:47.813" v="35"/>
        <pc:sldMkLst>
          <pc:docMk/>
          <pc:sldMk cId="1457366094" sldId="848"/>
        </pc:sldMkLst>
        <pc:spChg chg="add mod">
          <ac:chgData name="Emily Hubbard" userId="1d4a9d99-d5ce-44ef-95ca-ec6a92907a60" providerId="ADAL" clId="{674C1AF2-5130-47F0-A53B-82077AF6B235}" dt="2023-10-26T13:01:47.813" v="35"/>
          <ac:spMkLst>
            <pc:docMk/>
            <pc:sldMk cId="1457366094" sldId="848"/>
            <ac:spMk id="4" creationId="{438FA5FD-5C34-2D1C-87A9-A40A29A66CE2}"/>
          </ac:spMkLst>
        </pc:spChg>
        <pc:spChg chg="del">
          <ac:chgData name="Emily Hubbard" userId="1d4a9d99-d5ce-44ef-95ca-ec6a92907a60" providerId="ADAL" clId="{674C1AF2-5130-47F0-A53B-82077AF6B235}" dt="2023-10-26T13:01:47.489" v="34" actId="478"/>
          <ac:spMkLst>
            <pc:docMk/>
            <pc:sldMk cId="1457366094" sldId="848"/>
            <ac:spMk id="5" creationId="{307A7511-A9BD-8DBA-8346-A8345BCBC4AD}"/>
          </ac:spMkLst>
        </pc:spChg>
      </pc:sldChg>
      <pc:sldChg chg="addSp delSp modSp mod">
        <pc:chgData name="Emily Hubbard" userId="1d4a9d99-d5ce-44ef-95ca-ec6a92907a60" providerId="ADAL" clId="{674C1AF2-5130-47F0-A53B-82077AF6B235}" dt="2023-10-26T13:02:05.813" v="45"/>
        <pc:sldMkLst>
          <pc:docMk/>
          <pc:sldMk cId="1801521897" sldId="850"/>
        </pc:sldMkLst>
        <pc:spChg chg="add mod">
          <ac:chgData name="Emily Hubbard" userId="1d4a9d99-d5ce-44ef-95ca-ec6a92907a60" providerId="ADAL" clId="{674C1AF2-5130-47F0-A53B-82077AF6B235}" dt="2023-10-26T13:02:05.813" v="45"/>
          <ac:spMkLst>
            <pc:docMk/>
            <pc:sldMk cId="1801521897" sldId="850"/>
            <ac:spMk id="5" creationId="{727CA4CB-6542-E653-0C1B-1541BA399458}"/>
          </ac:spMkLst>
        </pc:spChg>
        <pc:spChg chg="del">
          <ac:chgData name="Emily Hubbard" userId="1d4a9d99-d5ce-44ef-95ca-ec6a92907a60" providerId="ADAL" clId="{674C1AF2-5130-47F0-A53B-82077AF6B235}" dt="2023-10-26T13:02:05.505" v="44" actId="478"/>
          <ac:spMkLst>
            <pc:docMk/>
            <pc:sldMk cId="1801521897" sldId="850"/>
            <ac:spMk id="8" creationId="{832230F7-793F-8BE5-CD13-B17E72C589F4}"/>
          </ac:spMkLst>
        </pc:spChg>
      </pc:sldChg>
      <pc:sldChg chg="addSp delSp modSp mod">
        <pc:chgData name="Emily Hubbard" userId="1d4a9d99-d5ce-44ef-95ca-ec6a92907a60" providerId="ADAL" clId="{674C1AF2-5130-47F0-A53B-82077AF6B235}" dt="2023-10-26T13:01:16.277" v="18"/>
        <pc:sldMkLst>
          <pc:docMk/>
          <pc:sldMk cId="2735017491" sldId="852"/>
        </pc:sldMkLst>
        <pc:spChg chg="add mod">
          <ac:chgData name="Emily Hubbard" userId="1d4a9d99-d5ce-44ef-95ca-ec6a92907a60" providerId="ADAL" clId="{674C1AF2-5130-47F0-A53B-82077AF6B235}" dt="2023-10-26T13:01:16.277" v="18"/>
          <ac:spMkLst>
            <pc:docMk/>
            <pc:sldMk cId="2735017491" sldId="852"/>
            <ac:spMk id="4" creationId="{0383DC9C-23EC-7823-595B-42FD38995929}"/>
          </ac:spMkLst>
        </pc:spChg>
        <pc:spChg chg="del">
          <ac:chgData name="Emily Hubbard" userId="1d4a9d99-d5ce-44ef-95ca-ec6a92907a60" providerId="ADAL" clId="{674C1AF2-5130-47F0-A53B-82077AF6B235}" dt="2023-10-26T13:01:15.994" v="17" actId="478"/>
          <ac:spMkLst>
            <pc:docMk/>
            <pc:sldMk cId="2735017491" sldId="852"/>
            <ac:spMk id="9" creationId="{B81C2169-718F-7AF5-B386-97B0543E4920}"/>
          </ac:spMkLst>
        </pc:spChg>
      </pc:sldChg>
      <pc:sldChg chg="addSp delSp modSp mod">
        <pc:chgData name="Emily Hubbard" userId="1d4a9d99-d5ce-44ef-95ca-ec6a92907a60" providerId="ADAL" clId="{674C1AF2-5130-47F0-A53B-82077AF6B235}" dt="2023-10-26T13:01:59.116" v="41"/>
        <pc:sldMkLst>
          <pc:docMk/>
          <pc:sldMk cId="3308027406" sldId="853"/>
        </pc:sldMkLst>
        <pc:spChg chg="add mod">
          <ac:chgData name="Emily Hubbard" userId="1d4a9d99-d5ce-44ef-95ca-ec6a92907a60" providerId="ADAL" clId="{674C1AF2-5130-47F0-A53B-82077AF6B235}" dt="2023-10-26T13:01:59.116" v="41"/>
          <ac:spMkLst>
            <pc:docMk/>
            <pc:sldMk cId="3308027406" sldId="853"/>
            <ac:spMk id="5" creationId="{E68C29AD-0F4F-1E08-97CB-AA9DC9AA7AF6}"/>
          </ac:spMkLst>
        </pc:spChg>
        <pc:spChg chg="del">
          <ac:chgData name="Emily Hubbard" userId="1d4a9d99-d5ce-44ef-95ca-ec6a92907a60" providerId="ADAL" clId="{674C1AF2-5130-47F0-A53B-82077AF6B235}" dt="2023-10-26T13:01:58.762" v="40" actId="478"/>
          <ac:spMkLst>
            <pc:docMk/>
            <pc:sldMk cId="3308027406" sldId="853"/>
            <ac:spMk id="6" creationId="{8A2A1E62-75D1-AD46-F544-66BA6F048027}"/>
          </ac:spMkLst>
        </pc:spChg>
      </pc:sldChg>
      <pc:sldChg chg="addSp delSp modSp mod">
        <pc:chgData name="Emily Hubbard" userId="1d4a9d99-d5ce-44ef-95ca-ec6a92907a60" providerId="ADAL" clId="{674C1AF2-5130-47F0-A53B-82077AF6B235}" dt="2023-10-26T13:02:17.396" v="51"/>
        <pc:sldMkLst>
          <pc:docMk/>
          <pc:sldMk cId="419160087" sldId="854"/>
        </pc:sldMkLst>
        <pc:spChg chg="add mod">
          <ac:chgData name="Emily Hubbard" userId="1d4a9d99-d5ce-44ef-95ca-ec6a92907a60" providerId="ADAL" clId="{674C1AF2-5130-47F0-A53B-82077AF6B235}" dt="2023-10-26T13:02:17.396" v="51"/>
          <ac:spMkLst>
            <pc:docMk/>
            <pc:sldMk cId="419160087" sldId="854"/>
            <ac:spMk id="4" creationId="{B68FB24B-A125-F584-36C3-B7D70F1A91A9}"/>
          </ac:spMkLst>
        </pc:spChg>
        <pc:spChg chg="del">
          <ac:chgData name="Emily Hubbard" userId="1d4a9d99-d5ce-44ef-95ca-ec6a92907a60" providerId="ADAL" clId="{674C1AF2-5130-47F0-A53B-82077AF6B235}" dt="2023-10-26T13:02:17.193" v="50" actId="478"/>
          <ac:spMkLst>
            <pc:docMk/>
            <pc:sldMk cId="419160087" sldId="854"/>
            <ac:spMk id="6" creationId="{E153EBB8-9C05-B73D-7028-A8D129CFB69D}"/>
          </ac:spMkLst>
        </pc:spChg>
      </pc:sldChg>
      <pc:sldChg chg="addSp delSp modSp mod">
        <pc:chgData name="Emily Hubbard" userId="1d4a9d99-d5ce-44ef-95ca-ec6a92907a60" providerId="ADAL" clId="{674C1AF2-5130-47F0-A53B-82077AF6B235}" dt="2023-10-26T13:01:08.087" v="14"/>
        <pc:sldMkLst>
          <pc:docMk/>
          <pc:sldMk cId="1148561933" sldId="855"/>
        </pc:sldMkLst>
        <pc:spChg chg="add mod">
          <ac:chgData name="Emily Hubbard" userId="1d4a9d99-d5ce-44ef-95ca-ec6a92907a60" providerId="ADAL" clId="{674C1AF2-5130-47F0-A53B-82077AF6B235}" dt="2023-10-26T13:01:08.087" v="14"/>
          <ac:spMkLst>
            <pc:docMk/>
            <pc:sldMk cId="1148561933" sldId="855"/>
            <ac:spMk id="4" creationId="{875731D3-7E61-A671-7ACF-F95C21D70248}"/>
          </ac:spMkLst>
        </pc:spChg>
        <pc:spChg chg="del">
          <ac:chgData name="Emily Hubbard" userId="1d4a9d99-d5ce-44ef-95ca-ec6a92907a60" providerId="ADAL" clId="{674C1AF2-5130-47F0-A53B-82077AF6B235}" dt="2023-10-26T13:01:07.658" v="13" actId="478"/>
          <ac:spMkLst>
            <pc:docMk/>
            <pc:sldMk cId="1148561933" sldId="855"/>
            <ac:spMk id="8" creationId="{6171F211-0552-775F-2653-64469336F45F}"/>
          </ac:spMkLst>
        </pc:spChg>
      </pc:sldChg>
      <pc:sldChg chg="addSp delSp modSp mod">
        <pc:chgData name="Emily Hubbard" userId="1d4a9d99-d5ce-44ef-95ca-ec6a92907a60" providerId="ADAL" clId="{674C1AF2-5130-47F0-A53B-82077AF6B235}" dt="2023-10-26T13:00:52.493" v="6"/>
        <pc:sldMkLst>
          <pc:docMk/>
          <pc:sldMk cId="659852902" sldId="856"/>
        </pc:sldMkLst>
        <pc:spChg chg="del mod">
          <ac:chgData name="Emily Hubbard" userId="1d4a9d99-d5ce-44ef-95ca-ec6a92907a60" providerId="ADAL" clId="{674C1AF2-5130-47F0-A53B-82077AF6B235}" dt="2023-10-26T13:00:51.865" v="5" actId="478"/>
          <ac:spMkLst>
            <pc:docMk/>
            <pc:sldMk cId="659852902" sldId="856"/>
            <ac:spMk id="2" creationId="{82A9A2A1-38F5-0FA0-6869-F21EFCD27498}"/>
          </ac:spMkLst>
        </pc:spChg>
        <pc:spChg chg="add mod">
          <ac:chgData name="Emily Hubbard" userId="1d4a9d99-d5ce-44ef-95ca-ec6a92907a60" providerId="ADAL" clId="{674C1AF2-5130-47F0-A53B-82077AF6B235}" dt="2023-10-26T13:00:52.493" v="6"/>
          <ac:spMkLst>
            <pc:docMk/>
            <pc:sldMk cId="659852902" sldId="856"/>
            <ac:spMk id="5" creationId="{3424110D-5F77-9A6C-1767-3C6552DF3A79}"/>
          </ac:spMkLst>
        </pc:spChg>
      </pc:sldChg>
    </pc:docChg>
  </pc:docChgLst>
  <pc:docChgLst>
    <pc:chgData name="Emily Hubbard" userId="1d4a9d99-d5ce-44ef-95ca-ec6a92907a60" providerId="ADAL" clId="{A5CBF6D6-C34F-46BB-8364-D457B6278FA4}"/>
    <pc:docChg chg="undo custSel addSld delSld modSld sldOrd modSection">
      <pc:chgData name="Emily Hubbard" userId="1d4a9d99-d5ce-44ef-95ca-ec6a92907a60" providerId="ADAL" clId="{A5CBF6D6-C34F-46BB-8364-D457B6278FA4}" dt="2023-10-26T10:06:11.364" v="1657"/>
      <pc:docMkLst>
        <pc:docMk/>
      </pc:docMkLst>
      <pc:sldChg chg="addSp delSp modSp add mod setBg modClrScheme chgLayout modNotesTx">
        <pc:chgData name="Emily Hubbard" userId="1d4a9d99-d5ce-44ef-95ca-ec6a92907a60" providerId="ADAL" clId="{A5CBF6D6-C34F-46BB-8364-D457B6278FA4}" dt="2023-10-26T10:04:36.844" v="1613"/>
        <pc:sldMkLst>
          <pc:docMk/>
          <pc:sldMk cId="424895041" sldId="258"/>
        </pc:sldMkLst>
        <pc:spChg chg="add mod ord">
          <ac:chgData name="Emily Hubbard" userId="1d4a9d99-d5ce-44ef-95ca-ec6a92907a60" providerId="ADAL" clId="{A5CBF6D6-C34F-46BB-8364-D457B6278FA4}" dt="2023-10-18T15:07:10.885" v="1475" actId="14100"/>
          <ac:spMkLst>
            <pc:docMk/>
            <pc:sldMk cId="424895041" sldId="258"/>
            <ac:spMk id="2" creationId="{98D3FD95-6AA2-C7A8-5DB8-7790684CE015}"/>
          </ac:spMkLst>
        </pc:spChg>
        <pc:spChg chg="add del mod ord">
          <ac:chgData name="Emily Hubbard" userId="1d4a9d99-d5ce-44ef-95ca-ec6a92907a60" providerId="ADAL" clId="{A5CBF6D6-C34F-46BB-8364-D457B6278FA4}" dt="2023-10-18T13:15:51.801" v="20" actId="478"/>
          <ac:spMkLst>
            <pc:docMk/>
            <pc:sldMk cId="424895041" sldId="258"/>
            <ac:spMk id="3" creationId="{55C12294-F9C7-1A6C-4264-1421CA9F819C}"/>
          </ac:spMkLst>
        </pc:spChg>
        <pc:spChg chg="del">
          <ac:chgData name="Emily Hubbard" userId="1d4a9d99-d5ce-44ef-95ca-ec6a92907a60" providerId="ADAL" clId="{A5CBF6D6-C34F-46BB-8364-D457B6278FA4}" dt="2023-10-18T13:21:54.443" v="255" actId="478"/>
          <ac:spMkLst>
            <pc:docMk/>
            <pc:sldMk cId="424895041" sldId="258"/>
            <ac:spMk id="4" creationId="{BBCBC5F7-BA30-1ADA-91A1-62D7B5FED28D}"/>
          </ac:spMkLst>
        </pc:spChg>
        <pc:spChg chg="add del mod ord">
          <ac:chgData name="Emily Hubbard" userId="1d4a9d99-d5ce-44ef-95ca-ec6a92907a60" providerId="ADAL" clId="{A5CBF6D6-C34F-46BB-8364-D457B6278FA4}" dt="2023-10-18T13:15:53.071" v="21" actId="478"/>
          <ac:spMkLst>
            <pc:docMk/>
            <pc:sldMk cId="424895041" sldId="258"/>
            <ac:spMk id="5" creationId="{13A25EA3-A31F-25C6-459C-0D6E3C1C1F4E}"/>
          </ac:spMkLst>
        </pc:spChg>
        <pc:spChg chg="add del mod">
          <ac:chgData name="Emily Hubbard" userId="1d4a9d99-d5ce-44ef-95ca-ec6a92907a60" providerId="ADAL" clId="{A5CBF6D6-C34F-46BB-8364-D457B6278FA4}" dt="2023-10-26T10:04:36.526" v="1612" actId="478"/>
          <ac:spMkLst>
            <pc:docMk/>
            <pc:sldMk cId="424895041" sldId="258"/>
            <ac:spMk id="5" creationId="{979828BD-B1F8-03A5-DF72-8B3994018E4A}"/>
          </ac:spMkLst>
        </pc:spChg>
        <pc:spChg chg="add mod">
          <ac:chgData name="Emily Hubbard" userId="1d4a9d99-d5ce-44ef-95ca-ec6a92907a60" providerId="ADAL" clId="{A5CBF6D6-C34F-46BB-8364-D457B6278FA4}" dt="2023-10-26T10:04:36.844" v="1613"/>
          <ac:spMkLst>
            <pc:docMk/>
            <pc:sldMk cId="424895041" sldId="258"/>
            <ac:spMk id="6" creationId="{2AA7AD90-61FC-8D3E-8387-BBCDE0A2298C}"/>
          </ac:spMkLst>
        </pc:spChg>
        <pc:spChg chg="del">
          <ac:chgData name="Emily Hubbard" userId="1d4a9d99-d5ce-44ef-95ca-ec6a92907a60" providerId="ADAL" clId="{A5CBF6D6-C34F-46BB-8364-D457B6278FA4}" dt="2023-10-18T13:15:11.665" v="6" actId="478"/>
          <ac:spMkLst>
            <pc:docMk/>
            <pc:sldMk cId="424895041" sldId="258"/>
            <ac:spMk id="6" creationId="{31F14C76-FFB9-C4A8-8984-56692F34D29B}"/>
          </ac:spMkLst>
        </pc:spChg>
        <pc:spChg chg="add mod ord">
          <ac:chgData name="Emily Hubbard" userId="1d4a9d99-d5ce-44ef-95ca-ec6a92907a60" providerId="ADAL" clId="{A5CBF6D6-C34F-46BB-8364-D457B6278FA4}" dt="2023-10-18T13:16:10.369" v="45" actId="171"/>
          <ac:spMkLst>
            <pc:docMk/>
            <pc:sldMk cId="424895041" sldId="258"/>
            <ac:spMk id="8" creationId="{C59DCC78-CF7E-D597-F472-4CE0EABEEABC}"/>
          </ac:spMkLst>
        </pc:spChg>
        <pc:spChg chg="add mod">
          <ac:chgData name="Emily Hubbard" userId="1d4a9d99-d5ce-44ef-95ca-ec6a92907a60" providerId="ADAL" clId="{A5CBF6D6-C34F-46BB-8364-D457B6278FA4}" dt="2023-10-18T13:21:46.024" v="253" actId="1035"/>
          <ac:spMkLst>
            <pc:docMk/>
            <pc:sldMk cId="424895041" sldId="258"/>
            <ac:spMk id="9" creationId="{673A397B-B60A-8F54-DB82-886D27AE4EBE}"/>
          </ac:spMkLst>
        </pc:spChg>
        <pc:spChg chg="add mod">
          <ac:chgData name="Emily Hubbard" userId="1d4a9d99-d5ce-44ef-95ca-ec6a92907a60" providerId="ADAL" clId="{A5CBF6D6-C34F-46BB-8364-D457B6278FA4}" dt="2023-10-18T13:29:33.007" v="475" actId="1036"/>
          <ac:spMkLst>
            <pc:docMk/>
            <pc:sldMk cId="424895041" sldId="258"/>
            <ac:spMk id="10" creationId="{A23EC6B0-74E4-2F1B-8A24-1580AD5F82ED}"/>
          </ac:spMkLst>
        </pc:spChg>
        <pc:spChg chg="mod">
          <ac:chgData name="Emily Hubbard" userId="1d4a9d99-d5ce-44ef-95ca-ec6a92907a60" providerId="ADAL" clId="{A5CBF6D6-C34F-46BB-8364-D457B6278FA4}" dt="2023-10-18T13:29:33.007" v="475" actId="1036"/>
          <ac:spMkLst>
            <pc:docMk/>
            <pc:sldMk cId="424895041" sldId="258"/>
            <ac:spMk id="18" creationId="{689E5556-E945-662C-6BD5-3E3FEFFFECD0}"/>
          </ac:spMkLst>
        </pc:spChg>
        <pc:spChg chg="del">
          <ac:chgData name="Emily Hubbard" userId="1d4a9d99-d5ce-44ef-95ca-ec6a92907a60" providerId="ADAL" clId="{A5CBF6D6-C34F-46BB-8364-D457B6278FA4}" dt="2023-10-18T13:15:50.749" v="19" actId="478"/>
          <ac:spMkLst>
            <pc:docMk/>
            <pc:sldMk cId="424895041" sldId="258"/>
            <ac:spMk id="20" creationId="{E0B3B77C-0ACF-2B6F-0ADA-9DB0BFEE39D4}"/>
          </ac:spMkLst>
        </pc:spChg>
        <pc:spChg chg="mod">
          <ac:chgData name="Emily Hubbard" userId="1d4a9d99-d5ce-44ef-95ca-ec6a92907a60" providerId="ADAL" clId="{A5CBF6D6-C34F-46BB-8364-D457B6278FA4}" dt="2023-10-18T13:28:57.575" v="446" actId="1076"/>
          <ac:spMkLst>
            <pc:docMk/>
            <pc:sldMk cId="424895041" sldId="258"/>
            <ac:spMk id="38" creationId="{7D780F57-E525-268E-2BAA-43F16744C86F}"/>
          </ac:spMkLst>
        </pc:spChg>
        <pc:grpChg chg="add mod">
          <ac:chgData name="Emily Hubbard" userId="1d4a9d99-d5ce-44ef-95ca-ec6a92907a60" providerId="ADAL" clId="{A5CBF6D6-C34F-46BB-8364-D457B6278FA4}" dt="2023-10-18T14:08:22.171" v="1183" actId="164"/>
          <ac:grpSpMkLst>
            <pc:docMk/>
            <pc:sldMk cId="424895041" sldId="258"/>
            <ac:grpSpMk id="3" creationId="{BC05334F-E5B8-5CE1-5057-E8F0607BE530}"/>
          </ac:grpSpMkLst>
        </pc:grpChg>
        <pc:grpChg chg="del">
          <ac:chgData name="Emily Hubbard" userId="1d4a9d99-d5ce-44ef-95ca-ec6a92907a60" providerId="ADAL" clId="{A5CBF6D6-C34F-46BB-8364-D457B6278FA4}" dt="2023-10-18T13:15:04.631" v="3" actId="478"/>
          <ac:grpSpMkLst>
            <pc:docMk/>
            <pc:sldMk cId="424895041" sldId="258"/>
            <ac:grpSpMk id="7" creationId="{9934B9FA-48AB-12AB-0D05-C1735E37F2B5}"/>
          </ac:grpSpMkLst>
        </pc:grpChg>
        <pc:graphicFrameChg chg="add mod">
          <ac:chgData name="Emily Hubbard" userId="1d4a9d99-d5ce-44ef-95ca-ec6a92907a60" providerId="ADAL" clId="{A5CBF6D6-C34F-46BB-8364-D457B6278FA4}" dt="2023-10-18T14:34:22.031" v="1284"/>
          <ac:graphicFrameMkLst>
            <pc:docMk/>
            <pc:sldMk cId="424895041" sldId="258"/>
            <ac:graphicFrameMk id="4" creationId="{2A9C01E1-DF23-A37C-5AE9-252CC4706DB8}"/>
          </ac:graphicFrameMkLst>
        </pc:graphicFrameChg>
        <pc:picChg chg="del">
          <ac:chgData name="Emily Hubbard" userId="1d4a9d99-d5ce-44ef-95ca-ec6a92907a60" providerId="ADAL" clId="{A5CBF6D6-C34F-46BB-8364-D457B6278FA4}" dt="2023-10-18T13:15:09.076" v="5" actId="478"/>
          <ac:picMkLst>
            <pc:docMk/>
            <pc:sldMk cId="424895041" sldId="258"/>
            <ac:picMk id="23" creationId="{47DCF3D5-6273-E5E4-F22B-290102F2FB71}"/>
          </ac:picMkLst>
        </pc:picChg>
        <pc:picChg chg="mod">
          <ac:chgData name="Emily Hubbard" userId="1d4a9d99-d5ce-44ef-95ca-ec6a92907a60" providerId="ADAL" clId="{A5CBF6D6-C34F-46BB-8364-D457B6278FA4}" dt="2023-10-18T14:08:22.171" v="1183" actId="164"/>
          <ac:picMkLst>
            <pc:docMk/>
            <pc:sldMk cId="424895041" sldId="258"/>
            <ac:picMk id="40" creationId="{88724999-F80A-A543-1BE3-E9C1D4BDC418}"/>
          </ac:picMkLst>
        </pc:picChg>
        <pc:picChg chg="mod">
          <ac:chgData name="Emily Hubbard" userId="1d4a9d99-d5ce-44ef-95ca-ec6a92907a60" providerId="ADAL" clId="{A5CBF6D6-C34F-46BB-8364-D457B6278FA4}" dt="2023-10-18T14:08:22.171" v="1183" actId="164"/>
          <ac:picMkLst>
            <pc:docMk/>
            <pc:sldMk cId="424895041" sldId="258"/>
            <ac:picMk id="42" creationId="{7F7C2029-8C24-7E19-610B-8F37B108CA6D}"/>
          </ac:picMkLst>
        </pc:picChg>
        <pc:picChg chg="mod">
          <ac:chgData name="Emily Hubbard" userId="1d4a9d99-d5ce-44ef-95ca-ec6a92907a60" providerId="ADAL" clId="{A5CBF6D6-C34F-46BB-8364-D457B6278FA4}" dt="2023-10-18T14:08:22.171" v="1183" actId="164"/>
          <ac:picMkLst>
            <pc:docMk/>
            <pc:sldMk cId="424895041" sldId="258"/>
            <ac:picMk id="47" creationId="{B0062746-DB48-C9BC-C2EF-ED3F72BB8799}"/>
          </ac:picMkLst>
        </pc:picChg>
        <pc:picChg chg="del">
          <ac:chgData name="Emily Hubbard" userId="1d4a9d99-d5ce-44ef-95ca-ec6a92907a60" providerId="ADAL" clId="{A5CBF6D6-C34F-46BB-8364-D457B6278FA4}" dt="2023-10-18T13:15:06.064" v="4" actId="478"/>
          <ac:picMkLst>
            <pc:docMk/>
            <pc:sldMk cId="424895041" sldId="258"/>
            <ac:picMk id="48" creationId="{AE74200F-0699-B21D-F5F4-0AD0A91FFAA7}"/>
          </ac:picMkLst>
        </pc:picChg>
      </pc:sldChg>
      <pc:sldChg chg="addSp delSp modSp add mod setBg modClrScheme chgLayout">
        <pc:chgData name="Emily Hubbard" userId="1d4a9d99-d5ce-44ef-95ca-ec6a92907a60" providerId="ADAL" clId="{A5CBF6D6-C34F-46BB-8364-D457B6278FA4}" dt="2023-10-26T10:05:30.990" v="1639"/>
        <pc:sldMkLst>
          <pc:docMk/>
          <pc:sldMk cId="189097222" sldId="269"/>
        </pc:sldMkLst>
        <pc:spChg chg="add mod ord">
          <ac:chgData name="Emily Hubbard" userId="1d4a9d99-d5ce-44ef-95ca-ec6a92907a60" providerId="ADAL" clId="{A5CBF6D6-C34F-46BB-8364-D457B6278FA4}" dt="2023-10-18T15:04:35.840" v="1420" actId="14100"/>
          <ac:spMkLst>
            <pc:docMk/>
            <pc:sldMk cId="189097222" sldId="269"/>
            <ac:spMk id="2" creationId="{B4EC10B9-8ACB-6C89-0675-47F0DE524D1F}"/>
          </ac:spMkLst>
        </pc:spChg>
        <pc:spChg chg="add del mod ord">
          <ac:chgData name="Emily Hubbard" userId="1d4a9d99-d5ce-44ef-95ca-ec6a92907a60" providerId="ADAL" clId="{A5CBF6D6-C34F-46BB-8364-D457B6278FA4}" dt="2023-10-18T13:30:19.616" v="484" actId="478"/>
          <ac:spMkLst>
            <pc:docMk/>
            <pc:sldMk cId="189097222" sldId="269"/>
            <ac:spMk id="3" creationId="{913F56F4-3D9A-589F-E17D-9B9A31673E6B}"/>
          </ac:spMkLst>
        </pc:spChg>
        <pc:spChg chg="add mod ord">
          <ac:chgData name="Emily Hubbard" userId="1d4a9d99-d5ce-44ef-95ca-ec6a92907a60" providerId="ADAL" clId="{A5CBF6D6-C34F-46BB-8364-D457B6278FA4}" dt="2023-10-18T13:30:46.718" v="537" actId="171"/>
          <ac:spMkLst>
            <pc:docMk/>
            <pc:sldMk cId="189097222" sldId="269"/>
            <ac:spMk id="4" creationId="{954E0FF4-C45D-E300-72CC-97D362B880C1}"/>
          </ac:spMkLst>
        </pc:spChg>
        <pc:spChg chg="add del mod">
          <ac:chgData name="Emily Hubbard" userId="1d4a9d99-d5ce-44ef-95ca-ec6a92907a60" providerId="ADAL" clId="{A5CBF6D6-C34F-46BB-8364-D457B6278FA4}" dt="2023-10-26T10:05:30.790" v="1638" actId="478"/>
          <ac:spMkLst>
            <pc:docMk/>
            <pc:sldMk cId="189097222" sldId="269"/>
            <ac:spMk id="5" creationId="{01B54C99-6DC7-D0BE-BC4E-24D93EE3F29E}"/>
          </ac:spMkLst>
        </pc:spChg>
        <pc:spChg chg="del">
          <ac:chgData name="Emily Hubbard" userId="1d4a9d99-d5ce-44ef-95ca-ec6a92907a60" providerId="ADAL" clId="{A5CBF6D6-C34F-46BB-8364-D457B6278FA4}" dt="2023-10-18T13:30:12.298" v="480" actId="478"/>
          <ac:spMkLst>
            <pc:docMk/>
            <pc:sldMk cId="189097222" sldId="269"/>
            <ac:spMk id="6" creationId="{31F14C76-FFB9-C4A8-8984-56692F34D29B}"/>
          </ac:spMkLst>
        </pc:spChg>
        <pc:spChg chg="add mod">
          <ac:chgData name="Emily Hubbard" userId="1d4a9d99-d5ce-44ef-95ca-ec6a92907a60" providerId="ADAL" clId="{A5CBF6D6-C34F-46BB-8364-D457B6278FA4}" dt="2023-10-26T10:05:30.990" v="1639"/>
          <ac:spMkLst>
            <pc:docMk/>
            <pc:sldMk cId="189097222" sldId="269"/>
            <ac:spMk id="6" creationId="{51FC573E-C8AC-0A9E-30B5-F095AB37056B}"/>
          </ac:spMkLst>
        </pc:spChg>
        <pc:spChg chg="mod">
          <ac:chgData name="Emily Hubbard" userId="1d4a9d99-d5ce-44ef-95ca-ec6a92907a60" providerId="ADAL" clId="{A5CBF6D6-C34F-46BB-8364-D457B6278FA4}" dt="2023-10-18T14:04:57.069" v="1168" actId="1037"/>
          <ac:spMkLst>
            <pc:docMk/>
            <pc:sldMk cId="189097222" sldId="269"/>
            <ac:spMk id="11" creationId="{DFAACD75-1E63-2564-90AE-82EE7F78BAEC}"/>
          </ac:spMkLst>
        </pc:spChg>
        <pc:spChg chg="mod">
          <ac:chgData name="Emily Hubbard" userId="1d4a9d99-d5ce-44ef-95ca-ec6a92907a60" providerId="ADAL" clId="{A5CBF6D6-C34F-46BB-8364-D457B6278FA4}" dt="2023-10-18T14:04:57.069" v="1168" actId="1037"/>
          <ac:spMkLst>
            <pc:docMk/>
            <pc:sldMk cId="189097222" sldId="269"/>
            <ac:spMk id="12" creationId="{D37E594C-5B07-17F2-E3A1-FF5242DE9B64}"/>
          </ac:spMkLst>
        </pc:spChg>
        <pc:spChg chg="mod">
          <ac:chgData name="Emily Hubbard" userId="1d4a9d99-d5ce-44ef-95ca-ec6a92907a60" providerId="ADAL" clId="{A5CBF6D6-C34F-46BB-8364-D457B6278FA4}" dt="2023-10-18T14:05:04.017" v="1182" actId="1036"/>
          <ac:spMkLst>
            <pc:docMk/>
            <pc:sldMk cId="189097222" sldId="269"/>
            <ac:spMk id="15" creationId="{893A56A8-996F-24DE-6379-44C489ED2744}"/>
          </ac:spMkLst>
        </pc:spChg>
        <pc:spChg chg="mod">
          <ac:chgData name="Emily Hubbard" userId="1d4a9d99-d5ce-44ef-95ca-ec6a92907a60" providerId="ADAL" clId="{A5CBF6D6-C34F-46BB-8364-D457B6278FA4}" dt="2023-10-18T14:05:04.017" v="1182" actId="1036"/>
          <ac:spMkLst>
            <pc:docMk/>
            <pc:sldMk cId="189097222" sldId="269"/>
            <ac:spMk id="16" creationId="{31BC3688-E650-DD51-9918-8F038592C654}"/>
          </ac:spMkLst>
        </pc:spChg>
        <pc:spChg chg="mod">
          <ac:chgData name="Emily Hubbard" userId="1d4a9d99-d5ce-44ef-95ca-ec6a92907a60" providerId="ADAL" clId="{A5CBF6D6-C34F-46BB-8364-D457B6278FA4}" dt="2023-10-18T14:04:57.069" v="1168" actId="1037"/>
          <ac:spMkLst>
            <pc:docMk/>
            <pc:sldMk cId="189097222" sldId="269"/>
            <ac:spMk id="17" creationId="{30932C14-ABDC-F3E8-FFEA-D73758F7ABB4}"/>
          </ac:spMkLst>
        </pc:spChg>
        <pc:spChg chg="mod">
          <ac:chgData name="Emily Hubbard" userId="1d4a9d99-d5ce-44ef-95ca-ec6a92907a60" providerId="ADAL" clId="{A5CBF6D6-C34F-46BB-8364-D457B6278FA4}" dt="2023-10-18T14:04:57.069" v="1168" actId="1037"/>
          <ac:spMkLst>
            <pc:docMk/>
            <pc:sldMk cId="189097222" sldId="269"/>
            <ac:spMk id="18" creationId="{3F60A585-76F7-8C3B-262B-73D55E667CDE}"/>
          </ac:spMkLst>
        </pc:spChg>
        <pc:spChg chg="del mod">
          <ac:chgData name="Emily Hubbard" userId="1d4a9d99-d5ce-44ef-95ca-ec6a92907a60" providerId="ADAL" clId="{A5CBF6D6-C34F-46BB-8364-D457B6278FA4}" dt="2023-10-18T13:30:39.326" v="525" actId="478"/>
          <ac:spMkLst>
            <pc:docMk/>
            <pc:sldMk cId="189097222" sldId="269"/>
            <ac:spMk id="20" creationId="{E0B3B77C-0ACF-2B6F-0ADA-9DB0BFEE39D4}"/>
          </ac:spMkLst>
        </pc:spChg>
        <pc:grpChg chg="del">
          <ac:chgData name="Emily Hubbard" userId="1d4a9d99-d5ce-44ef-95ca-ec6a92907a60" providerId="ADAL" clId="{A5CBF6D6-C34F-46BB-8364-D457B6278FA4}" dt="2023-10-18T13:30:13.183" v="481" actId="478"/>
          <ac:grpSpMkLst>
            <pc:docMk/>
            <pc:sldMk cId="189097222" sldId="269"/>
            <ac:grpSpMk id="7" creationId="{9934B9FA-48AB-12AB-0D05-C1735E37F2B5}"/>
          </ac:grpSpMkLst>
        </pc:grpChg>
        <pc:graphicFrameChg chg="add mod">
          <ac:chgData name="Emily Hubbard" userId="1d4a9d99-d5ce-44ef-95ca-ec6a92907a60" providerId="ADAL" clId="{A5CBF6D6-C34F-46BB-8364-D457B6278FA4}" dt="2023-10-18T14:34:38.278" v="1288"/>
          <ac:graphicFrameMkLst>
            <pc:docMk/>
            <pc:sldMk cId="189097222" sldId="269"/>
            <ac:graphicFrameMk id="3" creationId="{A5B26C0D-7B22-4C8E-5350-106C43515CEA}"/>
          </ac:graphicFrameMkLst>
        </pc:graphicFrameChg>
        <pc:picChg chg="del">
          <ac:chgData name="Emily Hubbard" userId="1d4a9d99-d5ce-44ef-95ca-ec6a92907a60" providerId="ADAL" clId="{A5CBF6D6-C34F-46BB-8364-D457B6278FA4}" dt="2023-10-18T13:30:13.629" v="482" actId="478"/>
          <ac:picMkLst>
            <pc:docMk/>
            <pc:sldMk cId="189097222" sldId="269"/>
            <ac:picMk id="5" creationId="{6C1EA6FA-FC82-FA0A-0910-C7D4FAF20DCD}"/>
          </ac:picMkLst>
        </pc:picChg>
        <pc:picChg chg="del">
          <ac:chgData name="Emily Hubbard" userId="1d4a9d99-d5ce-44ef-95ca-ec6a92907a60" providerId="ADAL" clId="{A5CBF6D6-C34F-46BB-8364-D457B6278FA4}" dt="2023-10-18T13:30:10.988" v="479" actId="478"/>
          <ac:picMkLst>
            <pc:docMk/>
            <pc:sldMk cId="189097222" sldId="269"/>
            <ac:picMk id="23" creationId="{47DCF3D5-6273-E5E4-F22B-290102F2FB71}"/>
          </ac:picMkLst>
        </pc:picChg>
        <pc:picChg chg="mod">
          <ac:chgData name="Emily Hubbard" userId="1d4a9d99-d5ce-44ef-95ca-ec6a92907a60" providerId="ADAL" clId="{A5CBF6D6-C34F-46BB-8364-D457B6278FA4}" dt="2023-10-18T14:04:59.192" v="1169" actId="1076"/>
          <ac:picMkLst>
            <pc:docMk/>
            <pc:sldMk cId="189097222" sldId="269"/>
            <ac:picMk id="24" creationId="{363DCF1B-FCAA-175B-1B7E-265329127535}"/>
          </ac:picMkLst>
        </pc:picChg>
      </pc:sldChg>
      <pc:sldChg chg="addSp delSp modSp add del mod setBg modClrScheme chgLayout">
        <pc:chgData name="Emily Hubbard" userId="1d4a9d99-d5ce-44ef-95ca-ec6a92907a60" providerId="ADAL" clId="{A5CBF6D6-C34F-46BB-8364-D457B6278FA4}" dt="2023-10-18T13:36:52.704" v="870" actId="47"/>
        <pc:sldMkLst>
          <pc:docMk/>
          <pc:sldMk cId="3845221947" sldId="271"/>
        </pc:sldMkLst>
        <pc:spChg chg="add del mod ord">
          <ac:chgData name="Emily Hubbard" userId="1d4a9d99-d5ce-44ef-95ca-ec6a92907a60" providerId="ADAL" clId="{A5CBF6D6-C34F-46BB-8364-D457B6278FA4}" dt="2023-10-18T13:35:50.702" v="854" actId="478"/>
          <ac:spMkLst>
            <pc:docMk/>
            <pc:sldMk cId="3845221947" sldId="271"/>
            <ac:spMk id="2" creationId="{4521591D-3169-50F9-003B-AA7F9BE5B8DA}"/>
          </ac:spMkLst>
        </pc:spChg>
        <pc:spChg chg="add del mod ord">
          <ac:chgData name="Emily Hubbard" userId="1d4a9d99-d5ce-44ef-95ca-ec6a92907a60" providerId="ADAL" clId="{A5CBF6D6-C34F-46BB-8364-D457B6278FA4}" dt="2023-10-18T13:35:52.905" v="856" actId="478"/>
          <ac:spMkLst>
            <pc:docMk/>
            <pc:sldMk cId="3845221947" sldId="271"/>
            <ac:spMk id="3" creationId="{6BB54DDE-4D13-AEE2-8B98-40540C0E1F3D}"/>
          </ac:spMkLst>
        </pc:spChg>
        <pc:spChg chg="del mod">
          <ac:chgData name="Emily Hubbard" userId="1d4a9d99-d5ce-44ef-95ca-ec6a92907a60" providerId="ADAL" clId="{A5CBF6D6-C34F-46BB-8364-D457B6278FA4}" dt="2023-10-18T13:35:57.038" v="860" actId="478"/>
          <ac:spMkLst>
            <pc:docMk/>
            <pc:sldMk cId="3845221947" sldId="271"/>
            <ac:spMk id="6" creationId="{31F14C76-FFB9-C4A8-8984-56692F34D29B}"/>
          </ac:spMkLst>
        </pc:spChg>
        <pc:spChg chg="del">
          <ac:chgData name="Emily Hubbard" userId="1d4a9d99-d5ce-44ef-95ca-ec6a92907a60" providerId="ADAL" clId="{A5CBF6D6-C34F-46BB-8364-D457B6278FA4}" dt="2023-10-18T13:35:51.553" v="855" actId="478"/>
          <ac:spMkLst>
            <pc:docMk/>
            <pc:sldMk cId="3845221947" sldId="271"/>
            <ac:spMk id="14" creationId="{FBBCCA73-1E44-9EB7-71D7-A1F2A3CCD622}"/>
          </ac:spMkLst>
        </pc:spChg>
        <pc:spChg chg="mod">
          <ac:chgData name="Emily Hubbard" userId="1d4a9d99-d5ce-44ef-95ca-ec6a92907a60" providerId="ADAL" clId="{A5CBF6D6-C34F-46BB-8364-D457B6278FA4}" dt="2023-10-18T13:36:06.663" v="864" actId="1076"/>
          <ac:spMkLst>
            <pc:docMk/>
            <pc:sldMk cId="3845221947" sldId="271"/>
            <ac:spMk id="83" creationId="{A255EBE3-E6CF-77DC-19A9-AD96B7FE10B3}"/>
          </ac:spMkLst>
        </pc:spChg>
        <pc:spChg chg="add mod">
          <ac:chgData name="Emily Hubbard" userId="1d4a9d99-d5ce-44ef-95ca-ec6a92907a60" providerId="ADAL" clId="{A5CBF6D6-C34F-46BB-8364-D457B6278FA4}" dt="2023-10-18T13:36:10.741" v="865"/>
          <ac:spMkLst>
            <pc:docMk/>
            <pc:sldMk cId="3845221947" sldId="271"/>
            <ac:spMk id="85" creationId="{AAF5E049-C1D9-29E6-5A0D-A39C158745C6}"/>
          </ac:spMkLst>
        </pc:spChg>
        <pc:grpChg chg="del">
          <ac:chgData name="Emily Hubbard" userId="1d4a9d99-d5ce-44ef-95ca-ec6a92907a60" providerId="ADAL" clId="{A5CBF6D6-C34F-46BB-8364-D457B6278FA4}" dt="2023-10-18T13:35:47.129" v="852" actId="478"/>
          <ac:grpSpMkLst>
            <pc:docMk/>
            <pc:sldMk cId="3845221947" sldId="271"/>
            <ac:grpSpMk id="9" creationId="{419A3349-0AE9-B79B-766E-FA7C98B8A2C5}"/>
          </ac:grpSpMkLst>
        </pc:grpChg>
        <pc:grpChg chg="del">
          <ac:chgData name="Emily Hubbard" userId="1d4a9d99-d5ce-44ef-95ca-ec6a92907a60" providerId="ADAL" clId="{A5CBF6D6-C34F-46BB-8364-D457B6278FA4}" dt="2023-10-18T13:35:58.125" v="861" actId="478"/>
          <ac:grpSpMkLst>
            <pc:docMk/>
            <pc:sldMk cId="3845221947" sldId="271"/>
            <ac:grpSpMk id="13" creationId="{9AD3C298-01A6-BF4F-C3ED-432D15B004A2}"/>
          </ac:grpSpMkLst>
        </pc:grpChg>
        <pc:picChg chg="add mod">
          <ac:chgData name="Emily Hubbard" userId="1d4a9d99-d5ce-44ef-95ca-ec6a92907a60" providerId="ADAL" clId="{A5CBF6D6-C34F-46BB-8364-D457B6278FA4}" dt="2023-10-18T13:36:04.451" v="863" actId="1076"/>
          <ac:picMkLst>
            <pc:docMk/>
            <pc:sldMk cId="3845221947" sldId="271"/>
            <ac:picMk id="4" creationId="{A28FA95F-0720-2054-8F89-73FE8F85E6FB}"/>
          </ac:picMkLst>
        </pc:picChg>
        <pc:picChg chg="del">
          <ac:chgData name="Emily Hubbard" userId="1d4a9d99-d5ce-44ef-95ca-ec6a92907a60" providerId="ADAL" clId="{A5CBF6D6-C34F-46BB-8364-D457B6278FA4}" dt="2023-10-18T13:35:55.058" v="858" actId="478"/>
          <ac:picMkLst>
            <pc:docMk/>
            <pc:sldMk cId="3845221947" sldId="271"/>
            <ac:picMk id="15" creationId="{963BC6E8-F888-97EF-B9FD-B83C63FA4749}"/>
          </ac:picMkLst>
        </pc:picChg>
        <pc:picChg chg="del">
          <ac:chgData name="Emily Hubbard" userId="1d4a9d99-d5ce-44ef-95ca-ec6a92907a60" providerId="ADAL" clId="{A5CBF6D6-C34F-46BB-8364-D457B6278FA4}" dt="2023-10-18T13:35:54.531" v="857" actId="478"/>
          <ac:picMkLst>
            <pc:docMk/>
            <pc:sldMk cId="3845221947" sldId="271"/>
            <ac:picMk id="34" creationId="{EED47A0D-EEA0-03D4-C9CC-D1B9904C923C}"/>
          </ac:picMkLst>
        </pc:picChg>
        <pc:picChg chg="add mod">
          <ac:chgData name="Emily Hubbard" userId="1d4a9d99-d5ce-44ef-95ca-ec6a92907a60" providerId="ADAL" clId="{A5CBF6D6-C34F-46BB-8364-D457B6278FA4}" dt="2023-10-18T13:36:04.451" v="863" actId="1076"/>
          <ac:picMkLst>
            <pc:docMk/>
            <pc:sldMk cId="3845221947" sldId="271"/>
            <ac:picMk id="84" creationId="{455FC1B4-470C-F17F-601D-8D46B0B802EF}"/>
          </ac:picMkLst>
        </pc:picChg>
        <pc:picChg chg="add del mod">
          <ac:chgData name="Emily Hubbard" userId="1d4a9d99-d5ce-44ef-95ca-ec6a92907a60" providerId="ADAL" clId="{A5CBF6D6-C34F-46BB-8364-D457B6278FA4}" dt="2023-10-18T13:36:25.993" v="869" actId="478"/>
          <ac:picMkLst>
            <pc:docMk/>
            <pc:sldMk cId="3845221947" sldId="271"/>
            <ac:picMk id="86" creationId="{45093ED4-037B-D79D-BC3F-CBD299951A6A}"/>
          </ac:picMkLst>
        </pc:picChg>
      </pc:sldChg>
      <pc:sldChg chg="addSp delSp modSp add mod ord setBg modClrScheme chgLayout">
        <pc:chgData name="Emily Hubbard" userId="1d4a9d99-d5ce-44ef-95ca-ec6a92907a60" providerId="ADAL" clId="{A5CBF6D6-C34F-46BB-8364-D457B6278FA4}" dt="2023-10-26T10:04:51.762" v="1621"/>
        <pc:sldMkLst>
          <pc:docMk/>
          <pc:sldMk cId="354277392" sldId="274"/>
        </pc:sldMkLst>
        <pc:spChg chg="mod">
          <ac:chgData name="Emily Hubbard" userId="1d4a9d99-d5ce-44ef-95ca-ec6a92907a60" providerId="ADAL" clId="{A5CBF6D6-C34F-46BB-8364-D457B6278FA4}" dt="2023-10-18T13:27:38.485" v="425" actId="403"/>
          <ac:spMkLst>
            <pc:docMk/>
            <pc:sldMk cId="354277392" sldId="274"/>
            <ac:spMk id="2" creationId="{2E276196-AEB1-140D-E6F2-207CB531162A}"/>
          </ac:spMkLst>
        </pc:spChg>
        <pc:spChg chg="mod">
          <ac:chgData name="Emily Hubbard" userId="1d4a9d99-d5ce-44ef-95ca-ec6a92907a60" providerId="ADAL" clId="{A5CBF6D6-C34F-46BB-8364-D457B6278FA4}" dt="2023-10-18T13:28:37.610" v="440" actId="1076"/>
          <ac:spMkLst>
            <pc:docMk/>
            <pc:sldMk cId="354277392" sldId="274"/>
            <ac:spMk id="3" creationId="{924FE41B-81AF-DB66-6ED1-B9FE93A279A4}"/>
          </ac:spMkLst>
        </pc:spChg>
        <pc:spChg chg="del mod">
          <ac:chgData name="Emily Hubbard" userId="1d4a9d99-d5ce-44ef-95ca-ec6a92907a60" providerId="ADAL" clId="{A5CBF6D6-C34F-46BB-8364-D457B6278FA4}" dt="2023-10-18T13:22:41.155" v="339" actId="478"/>
          <ac:spMkLst>
            <pc:docMk/>
            <pc:sldMk cId="354277392" sldId="274"/>
            <ac:spMk id="4" creationId="{BBCBC5F7-BA30-1ADA-91A1-62D7B5FED28D}"/>
          </ac:spMkLst>
        </pc:spChg>
        <pc:spChg chg="add mod ord">
          <ac:chgData name="Emily Hubbard" userId="1d4a9d99-d5ce-44ef-95ca-ec6a92907a60" providerId="ADAL" clId="{A5CBF6D6-C34F-46BB-8364-D457B6278FA4}" dt="2023-10-18T15:08:46.123" v="1503" actId="14100"/>
          <ac:spMkLst>
            <pc:docMk/>
            <pc:sldMk cId="354277392" sldId="274"/>
            <ac:spMk id="5" creationId="{519265B5-E184-7C95-D90F-C3E85E27A1B0}"/>
          </ac:spMkLst>
        </pc:spChg>
        <pc:spChg chg="del">
          <ac:chgData name="Emily Hubbard" userId="1d4a9d99-d5ce-44ef-95ca-ec6a92907a60" providerId="ADAL" clId="{A5CBF6D6-C34F-46BB-8364-D457B6278FA4}" dt="2023-10-18T13:18:13.799" v="175" actId="478"/>
          <ac:spMkLst>
            <pc:docMk/>
            <pc:sldMk cId="354277392" sldId="274"/>
            <ac:spMk id="6" creationId="{31F14C76-FFB9-C4A8-8984-56692F34D29B}"/>
          </ac:spMkLst>
        </pc:spChg>
        <pc:spChg chg="add del mod">
          <ac:chgData name="Emily Hubbard" userId="1d4a9d99-d5ce-44ef-95ca-ec6a92907a60" providerId="ADAL" clId="{A5CBF6D6-C34F-46BB-8364-D457B6278FA4}" dt="2023-10-26T10:04:51.502" v="1620" actId="478"/>
          <ac:spMkLst>
            <pc:docMk/>
            <pc:sldMk cId="354277392" sldId="274"/>
            <ac:spMk id="6" creationId="{8E2F5144-C89F-C789-676C-3A9D52DBB6D2}"/>
          </ac:spMkLst>
        </pc:spChg>
        <pc:spChg chg="add mod">
          <ac:chgData name="Emily Hubbard" userId="1d4a9d99-d5ce-44ef-95ca-ec6a92907a60" providerId="ADAL" clId="{A5CBF6D6-C34F-46BB-8364-D457B6278FA4}" dt="2023-10-26T10:04:51.762" v="1621"/>
          <ac:spMkLst>
            <pc:docMk/>
            <pc:sldMk cId="354277392" sldId="274"/>
            <ac:spMk id="7" creationId="{C4EE7071-0CF6-1467-F878-D316336D1299}"/>
          </ac:spMkLst>
        </pc:spChg>
        <pc:spChg chg="mod">
          <ac:chgData name="Emily Hubbard" userId="1d4a9d99-d5ce-44ef-95ca-ec6a92907a60" providerId="ADAL" clId="{A5CBF6D6-C34F-46BB-8364-D457B6278FA4}" dt="2023-10-18T13:28:42.824" v="443" actId="1038"/>
          <ac:spMkLst>
            <pc:docMk/>
            <pc:sldMk cId="354277392" sldId="274"/>
            <ac:spMk id="8" creationId="{8015B280-9926-3FF4-B1DE-1ED45A820D5D}"/>
          </ac:spMkLst>
        </pc:spChg>
        <pc:spChg chg="mod">
          <ac:chgData name="Emily Hubbard" userId="1d4a9d99-d5ce-44ef-95ca-ec6a92907a60" providerId="ADAL" clId="{A5CBF6D6-C34F-46BB-8364-D457B6278FA4}" dt="2023-10-18T13:28:33.872" v="439" actId="1076"/>
          <ac:spMkLst>
            <pc:docMk/>
            <pc:sldMk cId="354277392" sldId="274"/>
            <ac:spMk id="9" creationId="{A969C348-846A-CC09-BC81-211DE435796B}"/>
          </ac:spMkLst>
        </pc:spChg>
        <pc:spChg chg="del">
          <ac:chgData name="Emily Hubbard" userId="1d4a9d99-d5ce-44ef-95ca-ec6a92907a60" providerId="ADAL" clId="{A5CBF6D6-C34F-46BB-8364-D457B6278FA4}" dt="2023-10-18T13:20:22.354" v="190" actId="478"/>
          <ac:spMkLst>
            <pc:docMk/>
            <pc:sldMk cId="354277392" sldId="274"/>
            <ac:spMk id="10" creationId="{7CC921A1-3C82-1E7C-6E7D-0E37DC0942BE}"/>
          </ac:spMkLst>
        </pc:spChg>
        <pc:spChg chg="add del mod ord">
          <ac:chgData name="Emily Hubbard" userId="1d4a9d99-d5ce-44ef-95ca-ec6a92907a60" providerId="ADAL" clId="{A5CBF6D6-C34F-46BB-8364-D457B6278FA4}" dt="2023-10-18T13:17:16.502" v="103" actId="478"/>
          <ac:spMkLst>
            <pc:docMk/>
            <pc:sldMk cId="354277392" sldId="274"/>
            <ac:spMk id="11" creationId="{F9D97892-4781-70E1-84ED-B434B5D4A8F8}"/>
          </ac:spMkLst>
        </pc:spChg>
        <pc:spChg chg="add mod ord">
          <ac:chgData name="Emily Hubbard" userId="1d4a9d99-d5ce-44ef-95ca-ec6a92907a60" providerId="ADAL" clId="{A5CBF6D6-C34F-46BB-8364-D457B6278FA4}" dt="2023-10-18T13:17:31.553" v="132" actId="171"/>
          <ac:spMkLst>
            <pc:docMk/>
            <pc:sldMk cId="354277392" sldId="274"/>
            <ac:spMk id="12" creationId="{390696D1-F057-1960-EAC4-0EAF7E40A6F1}"/>
          </ac:spMkLst>
        </pc:spChg>
        <pc:spChg chg="add mod">
          <ac:chgData name="Emily Hubbard" userId="1d4a9d99-d5ce-44ef-95ca-ec6a92907a60" providerId="ADAL" clId="{A5CBF6D6-C34F-46BB-8364-D457B6278FA4}" dt="2023-10-18T13:22:39.636" v="338" actId="14100"/>
          <ac:spMkLst>
            <pc:docMk/>
            <pc:sldMk cId="354277392" sldId="274"/>
            <ac:spMk id="15" creationId="{F96FC20F-8773-5D4D-DE88-6C479966DDAE}"/>
          </ac:spMkLst>
        </pc:spChg>
        <pc:spChg chg="del">
          <ac:chgData name="Emily Hubbard" userId="1d4a9d99-d5ce-44ef-95ca-ec6a92907a60" providerId="ADAL" clId="{A5CBF6D6-C34F-46BB-8364-D457B6278FA4}" dt="2023-10-18T13:20:22.354" v="190" actId="478"/>
          <ac:spMkLst>
            <pc:docMk/>
            <pc:sldMk cId="354277392" sldId="274"/>
            <ac:spMk id="16" creationId="{D6875169-4068-3382-A593-66BD7BD40000}"/>
          </ac:spMkLst>
        </pc:spChg>
        <pc:spChg chg="mod">
          <ac:chgData name="Emily Hubbard" userId="1d4a9d99-d5ce-44ef-95ca-ec6a92907a60" providerId="ADAL" clId="{A5CBF6D6-C34F-46BB-8364-D457B6278FA4}" dt="2023-10-18T13:28:28.214" v="436" actId="1076"/>
          <ac:spMkLst>
            <pc:docMk/>
            <pc:sldMk cId="354277392" sldId="274"/>
            <ac:spMk id="17" creationId="{17FF28AF-8BF0-3647-46A4-42AC915F924B}"/>
          </ac:spMkLst>
        </pc:spChg>
        <pc:spChg chg="del">
          <ac:chgData name="Emily Hubbard" userId="1d4a9d99-d5ce-44ef-95ca-ec6a92907a60" providerId="ADAL" clId="{A5CBF6D6-C34F-46BB-8364-D457B6278FA4}" dt="2023-10-18T13:15:28.424" v="13" actId="478"/>
          <ac:spMkLst>
            <pc:docMk/>
            <pc:sldMk cId="354277392" sldId="274"/>
            <ac:spMk id="20" creationId="{E0B3B77C-0ACF-2B6F-0ADA-9DB0BFEE39D4}"/>
          </ac:spMkLst>
        </pc:spChg>
        <pc:spChg chg="del">
          <ac:chgData name="Emily Hubbard" userId="1d4a9d99-d5ce-44ef-95ca-ec6a92907a60" providerId="ADAL" clId="{A5CBF6D6-C34F-46BB-8364-D457B6278FA4}" dt="2023-10-18T13:20:22.354" v="190" actId="478"/>
          <ac:spMkLst>
            <pc:docMk/>
            <pc:sldMk cId="354277392" sldId="274"/>
            <ac:spMk id="34" creationId="{C6FC06DF-9124-7264-9A89-57C94D528EA2}"/>
          </ac:spMkLst>
        </pc:spChg>
        <pc:grpChg chg="del">
          <ac:chgData name="Emily Hubbard" userId="1d4a9d99-d5ce-44ef-95ca-ec6a92907a60" providerId="ADAL" clId="{A5CBF6D6-C34F-46BB-8364-D457B6278FA4}" dt="2023-10-18T13:15:27.135" v="11" actId="478"/>
          <ac:grpSpMkLst>
            <pc:docMk/>
            <pc:sldMk cId="354277392" sldId="274"/>
            <ac:grpSpMk id="7" creationId="{9934B9FA-48AB-12AB-0D05-C1735E37F2B5}"/>
          </ac:grpSpMkLst>
        </pc:grpChg>
        <pc:grpChg chg="del">
          <ac:chgData name="Emily Hubbard" userId="1d4a9d99-d5ce-44ef-95ca-ec6a92907a60" providerId="ADAL" clId="{A5CBF6D6-C34F-46BB-8364-D457B6278FA4}" dt="2023-10-18T13:20:22.354" v="190" actId="478"/>
          <ac:grpSpMkLst>
            <pc:docMk/>
            <pc:sldMk cId="354277392" sldId="274"/>
            <ac:grpSpMk id="26" creationId="{184A0094-FAC3-DEAF-F52B-5DAD530A79A0}"/>
          </ac:grpSpMkLst>
        </pc:grpChg>
        <pc:graphicFrameChg chg="add mod">
          <ac:chgData name="Emily Hubbard" userId="1d4a9d99-d5ce-44ef-95ca-ec6a92907a60" providerId="ADAL" clId="{A5CBF6D6-C34F-46BB-8364-D457B6278FA4}" dt="2023-10-18T14:34:26.500" v="1286"/>
          <ac:graphicFrameMkLst>
            <pc:docMk/>
            <pc:sldMk cId="354277392" sldId="274"/>
            <ac:graphicFrameMk id="4" creationId="{26452A0B-A4A0-12FA-2070-873B1CC79D95}"/>
          </ac:graphicFrameMkLst>
        </pc:graphicFrameChg>
        <pc:picChg chg="add mod">
          <ac:chgData name="Emily Hubbard" userId="1d4a9d99-d5ce-44ef-95ca-ec6a92907a60" providerId="ADAL" clId="{A5CBF6D6-C34F-46BB-8364-D457B6278FA4}" dt="2023-10-18T13:28:45.093" v="444" actId="1076"/>
          <ac:picMkLst>
            <pc:docMk/>
            <pc:sldMk cId="354277392" sldId="274"/>
            <ac:picMk id="22" creationId="{B7E75591-CDE3-F0A1-6BFC-EA55C55EC589}"/>
          </ac:picMkLst>
        </pc:picChg>
        <pc:picChg chg="del mod">
          <ac:chgData name="Emily Hubbard" userId="1d4a9d99-d5ce-44ef-95ca-ec6a92907a60" providerId="ADAL" clId="{A5CBF6D6-C34F-46BB-8364-D457B6278FA4}" dt="2023-10-18T13:18:11.978" v="174" actId="478"/>
          <ac:picMkLst>
            <pc:docMk/>
            <pc:sldMk cId="354277392" sldId="274"/>
            <ac:picMk id="23" creationId="{47DCF3D5-6273-E5E4-F22B-290102F2FB71}"/>
          </ac:picMkLst>
        </pc:picChg>
        <pc:picChg chg="del">
          <ac:chgData name="Emily Hubbard" userId="1d4a9d99-d5ce-44ef-95ca-ec6a92907a60" providerId="ADAL" clId="{A5CBF6D6-C34F-46BB-8364-D457B6278FA4}" dt="2023-10-18T13:15:27.752" v="12" actId="478"/>
          <ac:picMkLst>
            <pc:docMk/>
            <pc:sldMk cId="354277392" sldId="274"/>
            <ac:picMk id="28" creationId="{7F1FBACC-6831-AD99-FB9B-351D103A387E}"/>
          </ac:picMkLst>
        </pc:picChg>
        <pc:picChg chg="del">
          <ac:chgData name="Emily Hubbard" userId="1d4a9d99-d5ce-44ef-95ca-ec6a92907a60" providerId="ADAL" clId="{A5CBF6D6-C34F-46BB-8364-D457B6278FA4}" dt="2023-10-18T13:20:22.354" v="190" actId="478"/>
          <ac:picMkLst>
            <pc:docMk/>
            <pc:sldMk cId="354277392" sldId="274"/>
            <ac:picMk id="29" creationId="{CA33FAFD-FF99-B7B4-5A64-F51E993CA789}"/>
          </ac:picMkLst>
        </pc:picChg>
        <pc:picChg chg="add mod">
          <ac:chgData name="Emily Hubbard" userId="1d4a9d99-d5ce-44ef-95ca-ec6a92907a60" providerId="ADAL" clId="{A5CBF6D6-C34F-46BB-8364-D457B6278FA4}" dt="2023-10-18T13:28:31.852" v="438" actId="1076"/>
          <ac:picMkLst>
            <pc:docMk/>
            <pc:sldMk cId="354277392" sldId="274"/>
            <ac:picMk id="30" creationId="{30E7E04C-E952-D1AB-5CB1-DBC398C7423D}"/>
          </ac:picMkLst>
        </pc:picChg>
        <pc:picChg chg="del">
          <ac:chgData name="Emily Hubbard" userId="1d4a9d99-d5ce-44ef-95ca-ec6a92907a60" providerId="ADAL" clId="{A5CBF6D6-C34F-46BB-8364-D457B6278FA4}" dt="2023-10-18T13:20:22.354" v="190" actId="478"/>
          <ac:picMkLst>
            <pc:docMk/>
            <pc:sldMk cId="354277392" sldId="274"/>
            <ac:picMk id="31" creationId="{B327034B-F352-94A4-493C-AB0F1FD9F53D}"/>
          </ac:picMkLst>
        </pc:picChg>
        <pc:picChg chg="del">
          <ac:chgData name="Emily Hubbard" userId="1d4a9d99-d5ce-44ef-95ca-ec6a92907a60" providerId="ADAL" clId="{A5CBF6D6-C34F-46BB-8364-D457B6278FA4}" dt="2023-10-18T13:20:22.354" v="190" actId="478"/>
          <ac:picMkLst>
            <pc:docMk/>
            <pc:sldMk cId="354277392" sldId="274"/>
            <ac:picMk id="33" creationId="{02AC3F1C-56E6-081F-9078-124BB0160942}"/>
          </ac:picMkLst>
        </pc:picChg>
        <pc:picChg chg="add mod">
          <ac:chgData name="Emily Hubbard" userId="1d4a9d99-d5ce-44ef-95ca-ec6a92907a60" providerId="ADAL" clId="{A5CBF6D6-C34F-46BB-8364-D457B6278FA4}" dt="2023-10-18T13:27:41.992" v="426" actId="1076"/>
          <ac:picMkLst>
            <pc:docMk/>
            <pc:sldMk cId="354277392" sldId="274"/>
            <ac:picMk id="35" creationId="{9C6957A3-A047-62D1-92DF-19C90086C2B5}"/>
          </ac:picMkLst>
        </pc:picChg>
        <pc:picChg chg="add mod">
          <ac:chgData name="Emily Hubbard" userId="1d4a9d99-d5ce-44ef-95ca-ec6a92907a60" providerId="ADAL" clId="{A5CBF6D6-C34F-46BB-8364-D457B6278FA4}" dt="2023-10-18T13:28:30.776" v="437" actId="1076"/>
          <ac:picMkLst>
            <pc:docMk/>
            <pc:sldMk cId="354277392" sldId="274"/>
            <ac:picMk id="37" creationId="{94F45984-785B-7AC0-EB57-AC9AF05B41BF}"/>
          </ac:picMkLst>
        </pc:picChg>
      </pc:sldChg>
      <pc:sldChg chg="addSp delSp modSp add mod setBg modClrScheme chgLayout">
        <pc:chgData name="Emily Hubbard" userId="1d4a9d99-d5ce-44ef-95ca-ec6a92907a60" providerId="ADAL" clId="{A5CBF6D6-C34F-46BB-8364-D457B6278FA4}" dt="2023-10-26T10:05:02.809" v="1627"/>
        <pc:sldMkLst>
          <pc:docMk/>
          <pc:sldMk cId="3880798039" sldId="275"/>
        </pc:sldMkLst>
        <pc:spChg chg="add mod ord">
          <ac:chgData name="Emily Hubbard" userId="1d4a9d99-d5ce-44ef-95ca-ec6a92907a60" providerId="ADAL" clId="{A5CBF6D6-C34F-46BB-8364-D457B6278FA4}" dt="2023-10-18T15:05:55.820" v="1450" actId="1036"/>
          <ac:spMkLst>
            <pc:docMk/>
            <pc:sldMk cId="3880798039" sldId="275"/>
            <ac:spMk id="2" creationId="{50438957-8897-1AD9-993A-8D6922B94B02}"/>
          </ac:spMkLst>
        </pc:spChg>
        <pc:spChg chg="mod">
          <ac:chgData name="Emily Hubbard" userId="1d4a9d99-d5ce-44ef-95ca-ec6a92907a60" providerId="ADAL" clId="{A5CBF6D6-C34F-46BB-8364-D457B6278FA4}" dt="2023-10-18T14:04:35.232" v="1146" actId="14100"/>
          <ac:spMkLst>
            <pc:docMk/>
            <pc:sldMk cId="3880798039" sldId="275"/>
            <ac:spMk id="3" creationId="{6BC166E4-EB99-0632-447F-65F37AC905AD}"/>
          </ac:spMkLst>
        </pc:spChg>
        <pc:spChg chg="mod">
          <ac:chgData name="Emily Hubbard" userId="1d4a9d99-d5ce-44ef-95ca-ec6a92907a60" providerId="ADAL" clId="{A5CBF6D6-C34F-46BB-8364-D457B6278FA4}" dt="2023-10-18T14:04:38.617" v="1147" actId="1076"/>
          <ac:spMkLst>
            <pc:docMk/>
            <pc:sldMk cId="3880798039" sldId="275"/>
            <ac:spMk id="4" creationId="{8550D273-624D-7AFD-8D46-9495B45EEC60}"/>
          </ac:spMkLst>
        </pc:spChg>
        <pc:spChg chg="add del mod ord">
          <ac:chgData name="Emily Hubbard" userId="1d4a9d99-d5ce-44ef-95ca-ec6a92907a60" providerId="ADAL" clId="{A5CBF6D6-C34F-46BB-8364-D457B6278FA4}" dt="2023-10-18T13:17:42.826" v="134" actId="478"/>
          <ac:spMkLst>
            <pc:docMk/>
            <pc:sldMk cId="3880798039" sldId="275"/>
            <ac:spMk id="5" creationId="{15EDA08B-0890-F6B3-A627-BFEE3F164837}"/>
          </ac:spMkLst>
        </pc:spChg>
        <pc:spChg chg="del">
          <ac:chgData name="Emily Hubbard" userId="1d4a9d99-d5ce-44ef-95ca-ec6a92907a60" providerId="ADAL" clId="{A5CBF6D6-C34F-46BB-8364-D457B6278FA4}" dt="2023-10-18T13:18:06.571" v="171" actId="478"/>
          <ac:spMkLst>
            <pc:docMk/>
            <pc:sldMk cId="3880798039" sldId="275"/>
            <ac:spMk id="6" creationId="{31F14C76-FFB9-C4A8-8984-56692F34D29B}"/>
          </ac:spMkLst>
        </pc:spChg>
        <pc:spChg chg="add del mod">
          <ac:chgData name="Emily Hubbard" userId="1d4a9d99-d5ce-44ef-95ca-ec6a92907a60" providerId="ADAL" clId="{A5CBF6D6-C34F-46BB-8364-D457B6278FA4}" dt="2023-10-26T10:05:02.486" v="1626" actId="478"/>
          <ac:spMkLst>
            <pc:docMk/>
            <pc:sldMk cId="3880798039" sldId="275"/>
            <ac:spMk id="6" creationId="{4EFCB737-1F69-ABAB-8508-C4ABFD56015E}"/>
          </ac:spMkLst>
        </pc:spChg>
        <pc:spChg chg="add mod">
          <ac:chgData name="Emily Hubbard" userId="1d4a9d99-d5ce-44ef-95ca-ec6a92907a60" providerId="ADAL" clId="{A5CBF6D6-C34F-46BB-8364-D457B6278FA4}" dt="2023-10-26T10:05:02.809" v="1627"/>
          <ac:spMkLst>
            <pc:docMk/>
            <pc:sldMk cId="3880798039" sldId="275"/>
            <ac:spMk id="7" creationId="{47457B38-72BF-B72A-1011-47A166170E9E}"/>
          </ac:spMkLst>
        </pc:spChg>
        <pc:spChg chg="add mod ord">
          <ac:chgData name="Emily Hubbard" userId="1d4a9d99-d5ce-44ef-95ca-ec6a92907a60" providerId="ADAL" clId="{A5CBF6D6-C34F-46BB-8364-D457B6278FA4}" dt="2023-10-18T13:18:04.086" v="170" actId="171"/>
          <ac:spMkLst>
            <pc:docMk/>
            <pc:sldMk cId="3880798039" sldId="275"/>
            <ac:spMk id="10" creationId="{DC4E20EF-606C-A909-5E58-D81E67B87FE5}"/>
          </ac:spMkLst>
        </pc:spChg>
        <pc:spChg chg="add mod">
          <ac:chgData name="Emily Hubbard" userId="1d4a9d99-d5ce-44ef-95ca-ec6a92907a60" providerId="ADAL" clId="{A5CBF6D6-C34F-46BB-8364-D457B6278FA4}" dt="2023-10-18T13:23:49.378" v="367" actId="20577"/>
          <ac:spMkLst>
            <pc:docMk/>
            <pc:sldMk cId="3880798039" sldId="275"/>
            <ac:spMk id="12" creationId="{1A87C17C-2D78-346A-1DCE-622F8C8AC9E7}"/>
          </ac:spMkLst>
        </pc:spChg>
        <pc:spChg chg="del">
          <ac:chgData name="Emily Hubbard" userId="1d4a9d99-d5ce-44ef-95ca-ec6a92907a60" providerId="ADAL" clId="{A5CBF6D6-C34F-46BB-8364-D457B6278FA4}" dt="2023-10-18T13:23:52.447" v="368" actId="478"/>
          <ac:spMkLst>
            <pc:docMk/>
            <pc:sldMk cId="3880798039" sldId="275"/>
            <ac:spMk id="15" creationId="{0B5A0556-2753-A752-34B0-53C054E1832E}"/>
          </ac:spMkLst>
        </pc:spChg>
        <pc:spChg chg="del">
          <ac:chgData name="Emily Hubbard" userId="1d4a9d99-d5ce-44ef-95ca-ec6a92907a60" providerId="ADAL" clId="{A5CBF6D6-C34F-46BB-8364-D457B6278FA4}" dt="2023-10-18T13:15:32.832" v="15" actId="478"/>
          <ac:spMkLst>
            <pc:docMk/>
            <pc:sldMk cId="3880798039" sldId="275"/>
            <ac:spMk id="20" creationId="{E0B3B77C-0ACF-2B6F-0ADA-9DB0BFEE39D4}"/>
          </ac:spMkLst>
        </pc:spChg>
        <pc:grpChg chg="del">
          <ac:chgData name="Emily Hubbard" userId="1d4a9d99-d5ce-44ef-95ca-ec6a92907a60" providerId="ADAL" clId="{A5CBF6D6-C34F-46BB-8364-D457B6278FA4}" dt="2023-10-18T13:15:31.430" v="14" actId="478"/>
          <ac:grpSpMkLst>
            <pc:docMk/>
            <pc:sldMk cId="3880798039" sldId="275"/>
            <ac:grpSpMk id="7" creationId="{9934B9FA-48AB-12AB-0D05-C1735E37F2B5}"/>
          </ac:grpSpMkLst>
        </pc:grpChg>
        <pc:graphicFrameChg chg="add mod">
          <ac:chgData name="Emily Hubbard" userId="1d4a9d99-d5ce-44ef-95ca-ec6a92907a60" providerId="ADAL" clId="{A5CBF6D6-C34F-46BB-8364-D457B6278FA4}" dt="2023-10-18T14:34:31.130" v="1287"/>
          <ac:graphicFrameMkLst>
            <pc:docMk/>
            <pc:sldMk cId="3880798039" sldId="275"/>
            <ac:graphicFrameMk id="5" creationId="{050FFD9C-284B-E94F-268C-31D9BC17DE8B}"/>
          </ac:graphicFrameMkLst>
        </pc:graphicFrameChg>
        <pc:picChg chg="del">
          <ac:chgData name="Emily Hubbard" userId="1d4a9d99-d5ce-44ef-95ca-ec6a92907a60" providerId="ADAL" clId="{A5CBF6D6-C34F-46BB-8364-D457B6278FA4}" dt="2023-10-18T13:15:33.633" v="16" actId="478"/>
          <ac:picMkLst>
            <pc:docMk/>
            <pc:sldMk cId="3880798039" sldId="275"/>
            <ac:picMk id="8" creationId="{6525BD1C-8A50-4235-9F91-A04822AD7B19}"/>
          </ac:picMkLst>
        </pc:picChg>
        <pc:picChg chg="del">
          <ac:chgData name="Emily Hubbard" userId="1d4a9d99-d5ce-44ef-95ca-ec6a92907a60" providerId="ADAL" clId="{A5CBF6D6-C34F-46BB-8364-D457B6278FA4}" dt="2023-10-18T13:15:35.011" v="17" actId="478"/>
          <ac:picMkLst>
            <pc:docMk/>
            <pc:sldMk cId="3880798039" sldId="275"/>
            <ac:picMk id="23" creationId="{47DCF3D5-6273-E5E4-F22B-290102F2FB71}"/>
          </ac:picMkLst>
        </pc:picChg>
      </pc:sldChg>
      <pc:sldChg chg="addSp delSp modSp add mod setBg modClrScheme chgLayout">
        <pc:chgData name="Emily Hubbard" userId="1d4a9d99-d5ce-44ef-95ca-ec6a92907a60" providerId="ADAL" clId="{A5CBF6D6-C34F-46BB-8364-D457B6278FA4}" dt="2023-10-26T10:06:07.668" v="1655"/>
        <pc:sldMkLst>
          <pc:docMk/>
          <pc:sldMk cId="3653708392" sldId="276"/>
        </pc:sldMkLst>
        <pc:spChg chg="del topLvl">
          <ac:chgData name="Emily Hubbard" userId="1d4a9d99-d5ce-44ef-95ca-ec6a92907a60" providerId="ADAL" clId="{A5CBF6D6-C34F-46BB-8364-D457B6278FA4}" dt="2023-10-18T13:34:35.622" v="814" actId="478"/>
          <ac:spMkLst>
            <pc:docMk/>
            <pc:sldMk cId="3653708392" sldId="276"/>
            <ac:spMk id="5" creationId="{B9C7F5E3-04D2-E735-CD2C-ED5D32A79069}"/>
          </ac:spMkLst>
        </pc:spChg>
        <pc:spChg chg="del">
          <ac:chgData name="Emily Hubbard" userId="1d4a9d99-d5ce-44ef-95ca-ec6a92907a60" providerId="ADAL" clId="{A5CBF6D6-C34F-46BB-8364-D457B6278FA4}" dt="2023-10-18T13:34:56.968" v="844" actId="478"/>
          <ac:spMkLst>
            <pc:docMk/>
            <pc:sldMk cId="3653708392" sldId="276"/>
            <ac:spMk id="6" creationId="{31F14C76-FFB9-C4A8-8984-56692F34D29B}"/>
          </ac:spMkLst>
        </pc:spChg>
        <pc:spChg chg="add del mod">
          <ac:chgData name="Emily Hubbard" userId="1d4a9d99-d5ce-44ef-95ca-ec6a92907a60" providerId="ADAL" clId="{A5CBF6D6-C34F-46BB-8364-D457B6278FA4}" dt="2023-10-26T10:06:07.203" v="1654" actId="478"/>
          <ac:spMkLst>
            <pc:docMk/>
            <pc:sldMk cId="3653708392" sldId="276"/>
            <ac:spMk id="6" creationId="{E2A39C8F-E5A9-4A62-D9ED-8790E8192A10}"/>
          </ac:spMkLst>
        </pc:spChg>
        <pc:spChg chg="topLvl">
          <ac:chgData name="Emily Hubbard" userId="1d4a9d99-d5ce-44ef-95ca-ec6a92907a60" providerId="ADAL" clId="{A5CBF6D6-C34F-46BB-8364-D457B6278FA4}" dt="2023-10-18T13:34:35.622" v="814" actId="478"/>
          <ac:spMkLst>
            <pc:docMk/>
            <pc:sldMk cId="3653708392" sldId="276"/>
            <ac:spMk id="8" creationId="{370FFA9B-523D-CC52-BD80-5FF23318A8E0}"/>
          </ac:spMkLst>
        </pc:spChg>
        <pc:spChg chg="add mod">
          <ac:chgData name="Emily Hubbard" userId="1d4a9d99-d5ce-44ef-95ca-ec6a92907a60" providerId="ADAL" clId="{A5CBF6D6-C34F-46BB-8364-D457B6278FA4}" dt="2023-10-26T10:06:07.668" v="1655"/>
          <ac:spMkLst>
            <pc:docMk/>
            <pc:sldMk cId="3653708392" sldId="276"/>
            <ac:spMk id="9" creationId="{D47AD41F-0FD9-7631-C6E9-FA554DA8E97D}"/>
          </ac:spMkLst>
        </pc:spChg>
        <pc:spChg chg="add mod ord">
          <ac:chgData name="Emily Hubbard" userId="1d4a9d99-d5ce-44ef-95ca-ec6a92907a60" providerId="ADAL" clId="{A5CBF6D6-C34F-46BB-8364-D457B6278FA4}" dt="2023-10-18T13:34:52.137" v="841" actId="14100"/>
          <ac:spMkLst>
            <pc:docMk/>
            <pc:sldMk cId="3653708392" sldId="276"/>
            <ac:spMk id="13" creationId="{6722276A-2604-1E9E-6373-78EC08F0B9EC}"/>
          </ac:spMkLst>
        </pc:spChg>
        <pc:spChg chg="del">
          <ac:chgData name="Emily Hubbard" userId="1d4a9d99-d5ce-44ef-95ca-ec6a92907a60" providerId="ADAL" clId="{A5CBF6D6-C34F-46BB-8364-D457B6278FA4}" dt="2023-10-18T13:34:41.477" v="816" actId="478"/>
          <ac:spMkLst>
            <pc:docMk/>
            <pc:sldMk cId="3653708392" sldId="276"/>
            <ac:spMk id="14" creationId="{FBBCCA73-1E44-9EB7-71D7-A1F2A3CCD622}"/>
          </ac:spMkLst>
        </pc:spChg>
        <pc:spChg chg="add del mod ord">
          <ac:chgData name="Emily Hubbard" userId="1d4a9d99-d5ce-44ef-95ca-ec6a92907a60" providerId="ADAL" clId="{A5CBF6D6-C34F-46BB-8364-D457B6278FA4}" dt="2023-10-18T13:34:53.923" v="842" actId="478"/>
          <ac:spMkLst>
            <pc:docMk/>
            <pc:sldMk cId="3653708392" sldId="276"/>
            <ac:spMk id="16" creationId="{23A76336-ACE2-68A6-3DDC-2A9A99F82325}"/>
          </ac:spMkLst>
        </pc:spChg>
        <pc:spChg chg="add mod">
          <ac:chgData name="Emily Hubbard" userId="1d4a9d99-d5ce-44ef-95ca-ec6a92907a60" providerId="ADAL" clId="{A5CBF6D6-C34F-46BB-8364-D457B6278FA4}" dt="2023-10-18T13:35:01.765" v="845"/>
          <ac:spMkLst>
            <pc:docMk/>
            <pc:sldMk cId="3653708392" sldId="276"/>
            <ac:spMk id="17" creationId="{9A55C3F2-A40F-9D86-9F31-4BF2CB280097}"/>
          </ac:spMkLst>
        </pc:spChg>
        <pc:grpChg chg="del">
          <ac:chgData name="Emily Hubbard" userId="1d4a9d99-d5ce-44ef-95ca-ec6a92907a60" providerId="ADAL" clId="{A5CBF6D6-C34F-46BB-8364-D457B6278FA4}" dt="2023-10-18T13:34:35.622" v="814" actId="478"/>
          <ac:grpSpMkLst>
            <pc:docMk/>
            <pc:sldMk cId="3653708392" sldId="276"/>
            <ac:grpSpMk id="9" creationId="{419A3349-0AE9-B79B-766E-FA7C98B8A2C5}"/>
          </ac:grpSpMkLst>
        </pc:grpChg>
        <pc:graphicFrameChg chg="add mod">
          <ac:chgData name="Emily Hubbard" userId="1d4a9d99-d5ce-44ef-95ca-ec6a92907a60" providerId="ADAL" clId="{A5CBF6D6-C34F-46BB-8364-D457B6278FA4}" dt="2023-10-18T14:34:45.161" v="1289"/>
          <ac:graphicFrameMkLst>
            <pc:docMk/>
            <pc:sldMk cId="3653708392" sldId="276"/>
            <ac:graphicFrameMk id="5" creationId="{46EC8F88-F0A1-2D67-545B-ED5697D31FDA}"/>
          </ac:graphicFrameMkLst>
        </pc:graphicFrameChg>
        <pc:picChg chg="del">
          <ac:chgData name="Emily Hubbard" userId="1d4a9d99-d5ce-44ef-95ca-ec6a92907a60" providerId="ADAL" clId="{A5CBF6D6-C34F-46BB-8364-D457B6278FA4}" dt="2023-10-18T13:34:55.723" v="843" actId="478"/>
          <ac:picMkLst>
            <pc:docMk/>
            <pc:sldMk cId="3653708392" sldId="276"/>
            <ac:picMk id="15" creationId="{963BC6E8-F888-97EF-B9FD-B83C63FA4749}"/>
          </ac:picMkLst>
        </pc:picChg>
      </pc:sldChg>
      <pc:sldChg chg="addSp delSp modSp add mod setBg modClrScheme chgLayout">
        <pc:chgData name="Emily Hubbard" userId="1d4a9d99-d5ce-44ef-95ca-ec6a92907a60" providerId="ADAL" clId="{A5CBF6D6-C34F-46BB-8364-D457B6278FA4}" dt="2023-10-26T10:04:41.002" v="1615"/>
        <pc:sldMkLst>
          <pc:docMk/>
          <pc:sldMk cId="4030715830" sldId="277"/>
        </pc:sldMkLst>
        <pc:spChg chg="del mod">
          <ac:chgData name="Emily Hubbard" userId="1d4a9d99-d5ce-44ef-95ca-ec6a92907a60" providerId="ADAL" clId="{A5CBF6D6-C34F-46BB-8364-D457B6278FA4}" dt="2023-10-18T13:39:59.261" v="1003" actId="478"/>
          <ac:spMkLst>
            <pc:docMk/>
            <pc:sldMk cId="4030715830" sldId="277"/>
            <ac:spMk id="2" creationId="{D1C55909-80E8-7E27-05DE-2FF376081565}"/>
          </ac:spMkLst>
        </pc:spChg>
        <pc:spChg chg="add del mod">
          <ac:chgData name="Emily Hubbard" userId="1d4a9d99-d5ce-44ef-95ca-ec6a92907a60" providerId="ADAL" clId="{A5CBF6D6-C34F-46BB-8364-D457B6278FA4}" dt="2023-10-26T10:04:40.742" v="1614" actId="478"/>
          <ac:spMkLst>
            <pc:docMk/>
            <pc:sldMk cId="4030715830" sldId="277"/>
            <ac:spMk id="3" creationId="{87D100ED-2A57-3DC1-DFB1-11CCC55D1C5E}"/>
          </ac:spMkLst>
        </pc:spChg>
        <pc:spChg chg="add mod ord">
          <ac:chgData name="Emily Hubbard" userId="1d4a9d99-d5ce-44ef-95ca-ec6a92907a60" providerId="ADAL" clId="{A5CBF6D6-C34F-46BB-8364-D457B6278FA4}" dt="2023-10-18T13:16:16.515" v="62" actId="171"/>
          <ac:spMkLst>
            <pc:docMk/>
            <pc:sldMk cId="4030715830" sldId="277"/>
            <ac:spMk id="4" creationId="{6C48B80B-5CE5-46F7-E5AC-BC01B7E6509B}"/>
          </ac:spMkLst>
        </pc:spChg>
        <pc:spChg chg="add mod">
          <ac:chgData name="Emily Hubbard" userId="1d4a9d99-d5ce-44ef-95ca-ec6a92907a60" providerId="ADAL" clId="{A5CBF6D6-C34F-46BB-8364-D457B6278FA4}" dt="2023-10-26T10:04:41.002" v="1615"/>
          <ac:spMkLst>
            <pc:docMk/>
            <pc:sldMk cId="4030715830" sldId="277"/>
            <ac:spMk id="5" creationId="{597142F0-8A5B-FF93-2B4B-01EC6E429F49}"/>
          </ac:spMkLst>
        </pc:spChg>
        <pc:spChg chg="del">
          <ac:chgData name="Emily Hubbard" userId="1d4a9d99-d5ce-44ef-95ca-ec6a92907a60" providerId="ADAL" clId="{A5CBF6D6-C34F-46BB-8364-D457B6278FA4}" dt="2023-10-18T13:16:57.413" v="99" actId="478"/>
          <ac:spMkLst>
            <pc:docMk/>
            <pc:sldMk cId="4030715830" sldId="277"/>
            <ac:spMk id="6" creationId="{31F14C76-FFB9-C4A8-8984-56692F34D29B}"/>
          </ac:spMkLst>
        </pc:spChg>
        <pc:spChg chg="del mod">
          <ac:chgData name="Emily Hubbard" userId="1d4a9d99-d5ce-44ef-95ca-ec6a92907a60" providerId="ADAL" clId="{A5CBF6D6-C34F-46BB-8364-D457B6278FA4}" dt="2023-10-18T15:07:56.712" v="1484" actId="478"/>
          <ac:spMkLst>
            <pc:docMk/>
            <pc:sldMk cId="4030715830" sldId="277"/>
            <ac:spMk id="9" creationId="{9F6185CD-0020-5C18-5039-C1C82C861D13}"/>
          </ac:spMkLst>
        </pc:spChg>
        <pc:spChg chg="add del mod">
          <ac:chgData name="Emily Hubbard" userId="1d4a9d99-d5ce-44ef-95ca-ec6a92907a60" providerId="ADAL" clId="{A5CBF6D6-C34F-46BB-8364-D457B6278FA4}" dt="2023-10-18T13:16:37.495" v="85" actId="478"/>
          <ac:spMkLst>
            <pc:docMk/>
            <pc:sldMk cId="4030715830" sldId="277"/>
            <ac:spMk id="10" creationId="{876235B0-72FD-56E4-C7E6-5B2BDC52714A}"/>
          </ac:spMkLst>
        </pc:spChg>
        <pc:spChg chg="add del mod ord">
          <ac:chgData name="Emily Hubbard" userId="1d4a9d99-d5ce-44ef-95ca-ec6a92907a60" providerId="ADAL" clId="{A5CBF6D6-C34F-46BB-8364-D457B6278FA4}" dt="2023-10-18T13:16:41.541" v="86" actId="700"/>
          <ac:spMkLst>
            <pc:docMk/>
            <pc:sldMk cId="4030715830" sldId="277"/>
            <ac:spMk id="12" creationId="{83CE16EC-AD0B-659B-970D-88DC4C3A6157}"/>
          </ac:spMkLst>
        </pc:spChg>
        <pc:spChg chg="add mod ord">
          <ac:chgData name="Emily Hubbard" userId="1d4a9d99-d5ce-44ef-95ca-ec6a92907a60" providerId="ADAL" clId="{A5CBF6D6-C34F-46BB-8364-D457B6278FA4}" dt="2023-10-18T15:07:03.108" v="1472" actId="14100"/>
          <ac:spMkLst>
            <pc:docMk/>
            <pc:sldMk cId="4030715830" sldId="277"/>
            <ac:spMk id="15" creationId="{4D8F868A-50B1-B86B-9947-C3BBE874C2D7}"/>
          </ac:spMkLst>
        </pc:spChg>
        <pc:spChg chg="add del mod ord">
          <ac:chgData name="Emily Hubbard" userId="1d4a9d99-d5ce-44ef-95ca-ec6a92907a60" providerId="ADAL" clId="{A5CBF6D6-C34F-46BB-8364-D457B6278FA4}" dt="2023-10-18T13:16:43.504" v="87" actId="478"/>
          <ac:spMkLst>
            <pc:docMk/>
            <pc:sldMk cId="4030715830" sldId="277"/>
            <ac:spMk id="16" creationId="{84C4FF40-DC16-1B30-715A-F46CF0E81B06}"/>
          </ac:spMkLst>
        </pc:spChg>
        <pc:spChg chg="del mod">
          <ac:chgData name="Emily Hubbard" userId="1d4a9d99-d5ce-44ef-95ca-ec6a92907a60" providerId="ADAL" clId="{A5CBF6D6-C34F-46BB-8364-D457B6278FA4}" dt="2023-10-18T13:22:13.826" v="295" actId="478"/>
          <ac:spMkLst>
            <pc:docMk/>
            <pc:sldMk cId="4030715830" sldId="277"/>
            <ac:spMk id="17" creationId="{F3952444-D256-9A17-6FFD-6503B5D88BCC}"/>
          </ac:spMkLst>
        </pc:spChg>
        <pc:spChg chg="add mod">
          <ac:chgData name="Emily Hubbard" userId="1d4a9d99-d5ce-44ef-95ca-ec6a92907a60" providerId="ADAL" clId="{A5CBF6D6-C34F-46BB-8364-D457B6278FA4}" dt="2023-10-18T15:07:47.317" v="1483" actId="403"/>
          <ac:spMkLst>
            <pc:docMk/>
            <pc:sldMk cId="4030715830" sldId="277"/>
            <ac:spMk id="18" creationId="{CAC10B0B-D0D2-39C4-9603-FF578456DD0D}"/>
          </ac:spMkLst>
        </pc:spChg>
        <pc:spChg chg="del">
          <ac:chgData name="Emily Hubbard" userId="1d4a9d99-d5ce-44ef-95ca-ec6a92907a60" providerId="ADAL" clId="{A5CBF6D6-C34F-46BB-8364-D457B6278FA4}" dt="2023-10-18T13:15:18.674" v="7" actId="478"/>
          <ac:spMkLst>
            <pc:docMk/>
            <pc:sldMk cId="4030715830" sldId="277"/>
            <ac:spMk id="20" creationId="{E0B3B77C-0ACF-2B6F-0ADA-9DB0BFEE39D4}"/>
          </ac:spMkLst>
        </pc:spChg>
        <pc:spChg chg="mod">
          <ac:chgData name="Emily Hubbard" userId="1d4a9d99-d5ce-44ef-95ca-ec6a92907a60" providerId="ADAL" clId="{A5CBF6D6-C34F-46BB-8364-D457B6278FA4}" dt="2023-10-18T15:08:08.473" v="1490" actId="1076"/>
          <ac:spMkLst>
            <pc:docMk/>
            <pc:sldMk cId="4030715830" sldId="277"/>
            <ac:spMk id="24" creationId="{099912F8-760F-6A37-C224-FC5AD5CC119D}"/>
          </ac:spMkLst>
        </pc:spChg>
        <pc:spChg chg="mod">
          <ac:chgData name="Emily Hubbard" userId="1d4a9d99-d5ce-44ef-95ca-ec6a92907a60" providerId="ADAL" clId="{A5CBF6D6-C34F-46BB-8364-D457B6278FA4}" dt="2023-10-18T15:08:35.085" v="1502" actId="1076"/>
          <ac:spMkLst>
            <pc:docMk/>
            <pc:sldMk cId="4030715830" sldId="277"/>
            <ac:spMk id="30" creationId="{79C15E54-CB07-449D-0AEB-51A5CCF65FB3}"/>
          </ac:spMkLst>
        </pc:spChg>
        <pc:grpChg chg="del">
          <ac:chgData name="Emily Hubbard" userId="1d4a9d99-d5ce-44ef-95ca-ec6a92907a60" providerId="ADAL" clId="{A5CBF6D6-C34F-46BB-8364-D457B6278FA4}" dt="2023-10-18T13:15:19.217" v="8" actId="478"/>
          <ac:grpSpMkLst>
            <pc:docMk/>
            <pc:sldMk cId="4030715830" sldId="277"/>
            <ac:grpSpMk id="7" creationId="{9934B9FA-48AB-12AB-0D05-C1735E37F2B5}"/>
          </ac:grpSpMkLst>
        </pc:grpChg>
        <pc:graphicFrameChg chg="add mod">
          <ac:chgData name="Emily Hubbard" userId="1d4a9d99-d5ce-44ef-95ca-ec6a92907a60" providerId="ADAL" clId="{A5CBF6D6-C34F-46BB-8364-D457B6278FA4}" dt="2023-10-18T14:34:23.550" v="1285"/>
          <ac:graphicFrameMkLst>
            <pc:docMk/>
            <pc:sldMk cId="4030715830" sldId="277"/>
            <ac:graphicFrameMk id="2" creationId="{2951DEE2-50FF-BEBF-D43E-D850793C1FAB}"/>
          </ac:graphicFrameMkLst>
        </pc:graphicFrameChg>
        <pc:picChg chg="del mod">
          <ac:chgData name="Emily Hubbard" userId="1d4a9d99-d5ce-44ef-95ca-ec6a92907a60" providerId="ADAL" clId="{A5CBF6D6-C34F-46BB-8364-D457B6278FA4}" dt="2023-10-18T15:07:56.712" v="1484" actId="478"/>
          <ac:picMkLst>
            <pc:docMk/>
            <pc:sldMk cId="4030715830" sldId="277"/>
            <ac:picMk id="3" creationId="{1962FC17-4BEE-6EFB-AF87-CB9A134D37A9}"/>
          </ac:picMkLst>
        </pc:picChg>
        <pc:picChg chg="del mod">
          <ac:chgData name="Emily Hubbard" userId="1d4a9d99-d5ce-44ef-95ca-ec6a92907a60" providerId="ADAL" clId="{A5CBF6D6-C34F-46BB-8364-D457B6278FA4}" dt="2023-10-18T15:07:56.712" v="1484" actId="478"/>
          <ac:picMkLst>
            <pc:docMk/>
            <pc:sldMk cId="4030715830" sldId="277"/>
            <ac:picMk id="5" creationId="{8D1062E1-219C-4F83-AE15-6DE926B67C1B}"/>
          </ac:picMkLst>
        </pc:picChg>
        <pc:picChg chg="del mod">
          <ac:chgData name="Emily Hubbard" userId="1d4a9d99-d5ce-44ef-95ca-ec6a92907a60" providerId="ADAL" clId="{A5CBF6D6-C34F-46BB-8364-D457B6278FA4}" dt="2023-10-18T15:07:56.712" v="1484" actId="478"/>
          <ac:picMkLst>
            <pc:docMk/>
            <pc:sldMk cId="4030715830" sldId="277"/>
            <ac:picMk id="8" creationId="{92DC996B-5106-FCC3-96C4-DEC8AFE5339E}"/>
          </ac:picMkLst>
        </pc:picChg>
        <pc:picChg chg="mod">
          <ac:chgData name="Emily Hubbard" userId="1d4a9d99-d5ce-44ef-95ca-ec6a92907a60" providerId="ADAL" clId="{A5CBF6D6-C34F-46BB-8364-D457B6278FA4}" dt="2023-10-18T15:08:29.122" v="1500" actId="1076"/>
          <ac:picMkLst>
            <pc:docMk/>
            <pc:sldMk cId="4030715830" sldId="277"/>
            <ac:picMk id="21" creationId="{7092860B-1674-8743-E438-EB18DD4DBD86}"/>
          </ac:picMkLst>
        </pc:picChg>
        <pc:picChg chg="mod">
          <ac:chgData name="Emily Hubbard" userId="1d4a9d99-d5ce-44ef-95ca-ec6a92907a60" providerId="ADAL" clId="{A5CBF6D6-C34F-46BB-8364-D457B6278FA4}" dt="2023-10-18T15:08:09.775" v="1491" actId="1076"/>
          <ac:picMkLst>
            <pc:docMk/>
            <pc:sldMk cId="4030715830" sldId="277"/>
            <ac:picMk id="22" creationId="{53B8D70D-0F50-D435-1D69-53D671CE48AF}"/>
          </ac:picMkLst>
        </pc:picChg>
        <pc:picChg chg="del">
          <ac:chgData name="Emily Hubbard" userId="1d4a9d99-d5ce-44ef-95ca-ec6a92907a60" providerId="ADAL" clId="{A5CBF6D6-C34F-46BB-8364-D457B6278FA4}" dt="2023-10-18T13:15:21.001" v="10" actId="478"/>
          <ac:picMkLst>
            <pc:docMk/>
            <pc:sldMk cId="4030715830" sldId="277"/>
            <ac:picMk id="23" creationId="{47DCF3D5-6273-E5E4-F22B-290102F2FB71}"/>
          </ac:picMkLst>
        </pc:picChg>
        <pc:picChg chg="mod ord">
          <ac:chgData name="Emily Hubbard" userId="1d4a9d99-d5ce-44ef-95ca-ec6a92907a60" providerId="ADAL" clId="{A5CBF6D6-C34F-46BB-8364-D457B6278FA4}" dt="2023-10-18T15:08:24.294" v="1498" actId="1076"/>
          <ac:picMkLst>
            <pc:docMk/>
            <pc:sldMk cId="4030715830" sldId="277"/>
            <ac:picMk id="25" creationId="{7A88BC56-4D02-2053-9AC6-049E6822613C}"/>
          </ac:picMkLst>
        </pc:picChg>
        <pc:picChg chg="mod">
          <ac:chgData name="Emily Hubbard" userId="1d4a9d99-d5ce-44ef-95ca-ec6a92907a60" providerId="ADAL" clId="{A5CBF6D6-C34F-46BB-8364-D457B6278FA4}" dt="2023-10-18T15:08:31.174" v="1501" actId="14100"/>
          <ac:picMkLst>
            <pc:docMk/>
            <pc:sldMk cId="4030715830" sldId="277"/>
            <ac:picMk id="26" creationId="{D84EDEE9-DADD-135F-F427-DAF9D2877F43}"/>
          </ac:picMkLst>
        </pc:picChg>
        <pc:picChg chg="del">
          <ac:chgData name="Emily Hubbard" userId="1d4a9d99-d5ce-44ef-95ca-ec6a92907a60" providerId="ADAL" clId="{A5CBF6D6-C34F-46BB-8364-D457B6278FA4}" dt="2023-10-18T13:15:19.999" v="9" actId="478"/>
          <ac:picMkLst>
            <pc:docMk/>
            <pc:sldMk cId="4030715830" sldId="277"/>
            <ac:picMk id="27" creationId="{5DA0619F-E8A6-2AB2-2FB7-6FC4856BCB3F}"/>
          </ac:picMkLst>
        </pc:picChg>
      </pc:sldChg>
      <pc:sldChg chg="addSp delSp modSp mod ord modClrScheme chgLayout">
        <pc:chgData name="Emily Hubbard" userId="1d4a9d99-d5ce-44ef-95ca-ec6a92907a60" providerId="ADAL" clId="{A5CBF6D6-C34F-46BB-8364-D457B6278FA4}" dt="2023-10-26T10:05:53.727" v="1649" actId="478"/>
        <pc:sldMkLst>
          <pc:docMk/>
          <pc:sldMk cId="652076254" sldId="292"/>
        </pc:sldMkLst>
        <pc:spChg chg="mod">
          <ac:chgData name="Emily Hubbard" userId="1d4a9d99-d5ce-44ef-95ca-ec6a92907a60" providerId="ADAL" clId="{A5CBF6D6-C34F-46BB-8364-D457B6278FA4}" dt="2023-10-18T15:02:45.606" v="1401" actId="208"/>
          <ac:spMkLst>
            <pc:docMk/>
            <pc:sldMk cId="652076254" sldId="292"/>
            <ac:spMk id="2" creationId="{D49613DA-541A-CDE9-8EDC-0A9B68D34B55}"/>
          </ac:spMkLst>
        </pc:spChg>
        <pc:spChg chg="add del mod">
          <ac:chgData name="Emily Hubbard" userId="1d4a9d99-d5ce-44ef-95ca-ec6a92907a60" providerId="ADAL" clId="{A5CBF6D6-C34F-46BB-8364-D457B6278FA4}" dt="2023-10-26T10:05:42.542" v="1644" actId="478"/>
          <ac:spMkLst>
            <pc:docMk/>
            <pc:sldMk cId="652076254" sldId="292"/>
            <ac:spMk id="4" creationId="{B59365B4-C058-169A-862A-0DEAF572A2B0}"/>
          </ac:spMkLst>
        </pc:spChg>
        <pc:spChg chg="mod">
          <ac:chgData name="Emily Hubbard" userId="1d4a9d99-d5ce-44ef-95ca-ec6a92907a60" providerId="ADAL" clId="{A5CBF6D6-C34F-46BB-8364-D457B6278FA4}" dt="2023-10-18T15:02:45.606" v="1401" actId="208"/>
          <ac:spMkLst>
            <pc:docMk/>
            <pc:sldMk cId="652076254" sldId="292"/>
            <ac:spMk id="5" creationId="{6AFCE1A3-3ED1-2F2A-F1E9-2E1E4A533990}"/>
          </ac:spMkLst>
        </pc:spChg>
        <pc:spChg chg="mod ord">
          <ac:chgData name="Emily Hubbard" userId="1d4a9d99-d5ce-44ef-95ca-ec6a92907a60" providerId="ADAL" clId="{A5CBF6D6-C34F-46BB-8364-D457B6278FA4}" dt="2023-10-18T15:04:23.580" v="1418" actId="255"/>
          <ac:spMkLst>
            <pc:docMk/>
            <pc:sldMk cId="652076254" sldId="292"/>
            <ac:spMk id="6" creationId="{C69B47ED-0BFA-0D11-DBD9-A371B35DB884}"/>
          </ac:spMkLst>
        </pc:spChg>
        <pc:spChg chg="mod">
          <ac:chgData name="Emily Hubbard" userId="1d4a9d99-d5ce-44ef-95ca-ec6a92907a60" providerId="ADAL" clId="{A5CBF6D6-C34F-46BB-8364-D457B6278FA4}" dt="2023-10-18T15:02:45.606" v="1401" actId="208"/>
          <ac:spMkLst>
            <pc:docMk/>
            <pc:sldMk cId="652076254" sldId="292"/>
            <ac:spMk id="8" creationId="{8A49F267-9B9E-36F8-4869-368DD7C764BA}"/>
          </ac:spMkLst>
        </pc:spChg>
        <pc:spChg chg="mod">
          <ac:chgData name="Emily Hubbard" userId="1d4a9d99-d5ce-44ef-95ca-ec6a92907a60" providerId="ADAL" clId="{A5CBF6D6-C34F-46BB-8364-D457B6278FA4}" dt="2023-10-18T15:02:45.606" v="1401" actId="208"/>
          <ac:spMkLst>
            <pc:docMk/>
            <pc:sldMk cId="652076254" sldId="292"/>
            <ac:spMk id="9" creationId="{C8F3C7E3-F545-57A3-D616-07BE6116D5CC}"/>
          </ac:spMkLst>
        </pc:spChg>
        <pc:spChg chg="add mod">
          <ac:chgData name="Emily Hubbard" userId="1d4a9d99-d5ce-44ef-95ca-ec6a92907a60" providerId="ADAL" clId="{A5CBF6D6-C34F-46BB-8364-D457B6278FA4}" dt="2023-10-26T10:05:43.175" v="1645"/>
          <ac:spMkLst>
            <pc:docMk/>
            <pc:sldMk cId="652076254" sldId="292"/>
            <ac:spMk id="10" creationId="{E2A2EA09-CA1C-1D34-32B0-BF9FEA314579}"/>
          </ac:spMkLst>
        </pc:spChg>
        <pc:spChg chg="add del mod ord">
          <ac:chgData name="Emily Hubbard" userId="1d4a9d99-d5ce-44ef-95ca-ec6a92907a60" providerId="ADAL" clId="{A5CBF6D6-C34F-46BB-8364-D457B6278FA4}" dt="2023-10-26T10:05:53.727" v="1649" actId="478"/>
          <ac:spMkLst>
            <pc:docMk/>
            <pc:sldMk cId="652076254" sldId="292"/>
            <ac:spMk id="14" creationId="{16E4D95F-D135-E09F-6F9F-6C251F8D05DD}"/>
          </ac:spMkLst>
        </pc:spChg>
        <pc:spChg chg="del">
          <ac:chgData name="Emily Hubbard" userId="1d4a9d99-d5ce-44ef-95ca-ec6a92907a60" providerId="ADAL" clId="{A5CBF6D6-C34F-46BB-8364-D457B6278FA4}" dt="2023-10-18T15:03:43.256" v="1403" actId="478"/>
          <ac:spMkLst>
            <pc:docMk/>
            <pc:sldMk cId="652076254" sldId="292"/>
            <ac:spMk id="16" creationId="{2C175BEF-F74A-D5A0-2FC9-AE52BE86B6F6}"/>
          </ac:spMkLst>
        </pc:spChg>
        <pc:spChg chg="del">
          <ac:chgData name="Emily Hubbard" userId="1d4a9d99-d5ce-44ef-95ca-ec6a92907a60" providerId="ADAL" clId="{A5CBF6D6-C34F-46BB-8364-D457B6278FA4}" dt="2023-10-18T15:03:42.447" v="1402" actId="478"/>
          <ac:spMkLst>
            <pc:docMk/>
            <pc:sldMk cId="652076254" sldId="292"/>
            <ac:spMk id="17" creationId="{2FB2096E-E0FB-86C3-9EC2-F686054793BA}"/>
          </ac:spMkLst>
        </pc:spChg>
        <pc:spChg chg="del">
          <ac:chgData name="Emily Hubbard" userId="1d4a9d99-d5ce-44ef-95ca-ec6a92907a60" providerId="ADAL" clId="{A5CBF6D6-C34F-46BB-8364-D457B6278FA4}" dt="2023-10-18T15:03:42.447" v="1402" actId="478"/>
          <ac:spMkLst>
            <pc:docMk/>
            <pc:sldMk cId="652076254" sldId="292"/>
            <ac:spMk id="18" creationId="{B0CE4BB9-4134-63D6-1673-E89C61B25998}"/>
          </ac:spMkLst>
        </pc:spChg>
        <pc:spChg chg="mod">
          <ac:chgData name="Emily Hubbard" userId="1d4a9d99-d5ce-44ef-95ca-ec6a92907a60" providerId="ADAL" clId="{A5CBF6D6-C34F-46BB-8364-D457B6278FA4}" dt="2023-10-18T13:32:40.681" v="661" actId="14100"/>
          <ac:spMkLst>
            <pc:docMk/>
            <pc:sldMk cId="652076254" sldId="292"/>
            <ac:spMk id="20" creationId="{B96291ED-7F45-8777-0E8B-3BAE6618BBA1}"/>
          </ac:spMkLst>
        </pc:spChg>
        <pc:spChg chg="del">
          <ac:chgData name="Emily Hubbard" userId="1d4a9d99-d5ce-44ef-95ca-ec6a92907a60" providerId="ADAL" clId="{A5CBF6D6-C34F-46BB-8364-D457B6278FA4}" dt="2023-10-18T15:03:44.126" v="1404" actId="478"/>
          <ac:spMkLst>
            <pc:docMk/>
            <pc:sldMk cId="652076254" sldId="292"/>
            <ac:spMk id="21" creationId="{0AD7659D-337D-FB89-053F-A44868A29417}"/>
          </ac:spMkLst>
        </pc:spChg>
        <pc:picChg chg="del">
          <ac:chgData name="Emily Hubbard" userId="1d4a9d99-d5ce-44ef-95ca-ec6a92907a60" providerId="ADAL" clId="{A5CBF6D6-C34F-46BB-8364-D457B6278FA4}" dt="2023-10-18T15:03:42.447" v="1402" actId="478"/>
          <ac:picMkLst>
            <pc:docMk/>
            <pc:sldMk cId="652076254" sldId="292"/>
            <ac:picMk id="4" creationId="{62CC4295-052B-B46E-EC14-F261358C79A7}"/>
          </ac:picMkLst>
        </pc:picChg>
        <pc:picChg chg="del">
          <ac:chgData name="Emily Hubbard" userId="1d4a9d99-d5ce-44ef-95ca-ec6a92907a60" providerId="ADAL" clId="{A5CBF6D6-C34F-46BB-8364-D457B6278FA4}" dt="2023-10-18T15:03:42.447" v="1402" actId="478"/>
          <ac:picMkLst>
            <pc:docMk/>
            <pc:sldMk cId="652076254" sldId="292"/>
            <ac:picMk id="11" creationId="{2B5652C9-53FC-196E-7077-E20DBBBD1292}"/>
          </ac:picMkLst>
        </pc:picChg>
        <pc:picChg chg="add mod">
          <ac:chgData name="Emily Hubbard" userId="1d4a9d99-d5ce-44ef-95ca-ec6a92907a60" providerId="ADAL" clId="{A5CBF6D6-C34F-46BB-8364-D457B6278FA4}" dt="2023-10-18T15:03:56.661" v="1412" actId="1076"/>
          <ac:picMkLst>
            <pc:docMk/>
            <pc:sldMk cId="652076254" sldId="292"/>
            <ac:picMk id="12" creationId="{D7F486C5-77A7-2E88-92B5-02EF9AF6ADD5}"/>
          </ac:picMkLst>
        </pc:picChg>
        <pc:picChg chg="del">
          <ac:chgData name="Emily Hubbard" userId="1d4a9d99-d5ce-44ef-95ca-ec6a92907a60" providerId="ADAL" clId="{A5CBF6D6-C34F-46BB-8364-D457B6278FA4}" dt="2023-10-18T15:03:42.447" v="1402" actId="478"/>
          <ac:picMkLst>
            <pc:docMk/>
            <pc:sldMk cId="652076254" sldId="292"/>
            <ac:picMk id="13" creationId="{B978B6C9-479D-DBF3-1811-1B20807B5D17}"/>
          </ac:picMkLst>
        </pc:picChg>
      </pc:sldChg>
      <pc:sldChg chg="addSp delSp modSp mod">
        <pc:chgData name="Emily Hubbard" userId="1d4a9d99-d5ce-44ef-95ca-ec6a92907a60" providerId="ADAL" clId="{A5CBF6D6-C34F-46BB-8364-D457B6278FA4}" dt="2023-10-26T10:04:21.546" v="1606"/>
        <pc:sldMkLst>
          <pc:docMk/>
          <pc:sldMk cId="907891355" sldId="295"/>
        </pc:sldMkLst>
        <pc:spChg chg="add del mod">
          <ac:chgData name="Emily Hubbard" userId="1d4a9d99-d5ce-44ef-95ca-ec6a92907a60" providerId="ADAL" clId="{A5CBF6D6-C34F-46BB-8364-D457B6278FA4}" dt="2023-10-26T10:04:20.832" v="1605" actId="478"/>
          <ac:spMkLst>
            <pc:docMk/>
            <pc:sldMk cId="907891355" sldId="295"/>
            <ac:spMk id="3" creationId="{4ED5448C-2D11-BCF1-8F88-AEA4F53A3DF6}"/>
          </ac:spMkLst>
        </pc:spChg>
        <pc:spChg chg="add mod">
          <ac:chgData name="Emily Hubbard" userId="1d4a9d99-d5ce-44ef-95ca-ec6a92907a60" providerId="ADAL" clId="{A5CBF6D6-C34F-46BB-8364-D457B6278FA4}" dt="2023-10-26T10:04:21.546" v="1606"/>
          <ac:spMkLst>
            <pc:docMk/>
            <pc:sldMk cId="907891355" sldId="295"/>
            <ac:spMk id="6" creationId="{35ED6D28-2CD3-B405-B44E-2356CB5E6C17}"/>
          </ac:spMkLst>
        </pc:spChg>
        <pc:spChg chg="mod">
          <ac:chgData name="Emily Hubbard" userId="1d4a9d99-d5ce-44ef-95ca-ec6a92907a60" providerId="ADAL" clId="{A5CBF6D6-C34F-46BB-8364-D457B6278FA4}" dt="2023-10-18T15:07:35.665" v="1481" actId="14100"/>
          <ac:spMkLst>
            <pc:docMk/>
            <pc:sldMk cId="907891355" sldId="295"/>
            <ac:spMk id="7" creationId="{6E8107F4-76D1-F8B6-A32B-6C3519386517}"/>
          </ac:spMkLst>
        </pc:spChg>
      </pc:sldChg>
      <pc:sldChg chg="addSp delSp modSp mod">
        <pc:chgData name="Emily Hubbard" userId="1d4a9d99-d5ce-44ef-95ca-ec6a92907a60" providerId="ADAL" clId="{A5CBF6D6-C34F-46BB-8364-D457B6278FA4}" dt="2023-10-26T10:04:33.451" v="1611"/>
        <pc:sldMkLst>
          <pc:docMk/>
          <pc:sldMk cId="4070990076" sldId="296"/>
        </pc:sldMkLst>
        <pc:spChg chg="add del mod">
          <ac:chgData name="Emily Hubbard" userId="1d4a9d99-d5ce-44ef-95ca-ec6a92907a60" providerId="ADAL" clId="{A5CBF6D6-C34F-46BB-8364-D457B6278FA4}" dt="2023-10-26T10:04:33.149" v="1610" actId="478"/>
          <ac:spMkLst>
            <pc:docMk/>
            <pc:sldMk cId="4070990076" sldId="296"/>
            <ac:spMk id="5" creationId="{F2BDF32E-94F9-46C7-140D-2E485409EC57}"/>
          </ac:spMkLst>
        </pc:spChg>
        <pc:spChg chg="mod">
          <ac:chgData name="Emily Hubbard" userId="1d4a9d99-d5ce-44ef-95ca-ec6a92907a60" providerId="ADAL" clId="{A5CBF6D6-C34F-46BB-8364-D457B6278FA4}" dt="2023-10-18T15:07:18.889" v="1477" actId="14100"/>
          <ac:spMkLst>
            <pc:docMk/>
            <pc:sldMk cId="4070990076" sldId="296"/>
            <ac:spMk id="6" creationId="{C69B47ED-0BFA-0D11-DBD9-A371B35DB884}"/>
          </ac:spMkLst>
        </pc:spChg>
        <pc:spChg chg="add mod">
          <ac:chgData name="Emily Hubbard" userId="1d4a9d99-d5ce-44ef-95ca-ec6a92907a60" providerId="ADAL" clId="{A5CBF6D6-C34F-46BB-8364-D457B6278FA4}" dt="2023-10-26T10:04:33.451" v="1611"/>
          <ac:spMkLst>
            <pc:docMk/>
            <pc:sldMk cId="4070990076" sldId="296"/>
            <ac:spMk id="8" creationId="{5AC202FC-67A1-2494-050D-D9617BAE2F39}"/>
          </ac:spMkLst>
        </pc:spChg>
      </pc:sldChg>
      <pc:sldChg chg="addSp delSp modSp mod ord">
        <pc:chgData name="Emily Hubbard" userId="1d4a9d99-d5ce-44ef-95ca-ec6a92907a60" providerId="ADAL" clId="{A5CBF6D6-C34F-46BB-8364-D457B6278FA4}" dt="2023-10-26T10:05:35.133" v="1641"/>
        <pc:sldMkLst>
          <pc:docMk/>
          <pc:sldMk cId="3747016815" sldId="297"/>
        </pc:sldMkLst>
        <pc:spChg chg="add del mod">
          <ac:chgData name="Emily Hubbard" userId="1d4a9d99-d5ce-44ef-95ca-ec6a92907a60" providerId="ADAL" clId="{A5CBF6D6-C34F-46BB-8364-D457B6278FA4}" dt="2023-10-26T10:05:34.870" v="1640" actId="478"/>
          <ac:spMkLst>
            <pc:docMk/>
            <pc:sldMk cId="3747016815" sldId="297"/>
            <ac:spMk id="30" creationId="{BA61A9B0-A845-4DE4-47D2-C3C467971548}"/>
          </ac:spMkLst>
        </pc:spChg>
        <pc:spChg chg="add mod">
          <ac:chgData name="Emily Hubbard" userId="1d4a9d99-d5ce-44ef-95ca-ec6a92907a60" providerId="ADAL" clId="{A5CBF6D6-C34F-46BB-8364-D457B6278FA4}" dt="2023-10-26T10:05:35.133" v="1641"/>
          <ac:spMkLst>
            <pc:docMk/>
            <pc:sldMk cId="3747016815" sldId="297"/>
            <ac:spMk id="31" creationId="{B29C6A89-DB4F-F4B0-35A7-8154A0F4AFBE}"/>
          </ac:spMkLst>
        </pc:spChg>
      </pc:sldChg>
      <pc:sldChg chg="addSp delSp modSp mod ord">
        <pc:chgData name="Emily Hubbard" userId="1d4a9d99-d5ce-44ef-95ca-ec6a92907a60" providerId="ADAL" clId="{A5CBF6D6-C34F-46BB-8364-D457B6278FA4}" dt="2023-10-26T10:04:59.273" v="1625"/>
        <pc:sldMkLst>
          <pc:docMk/>
          <pc:sldMk cId="497982304" sldId="298"/>
        </pc:sldMkLst>
        <pc:spChg chg="add del mod">
          <ac:chgData name="Emily Hubbard" userId="1d4a9d99-d5ce-44ef-95ca-ec6a92907a60" providerId="ADAL" clId="{A5CBF6D6-C34F-46BB-8364-D457B6278FA4}" dt="2023-10-26T10:04:58.846" v="1624" actId="478"/>
          <ac:spMkLst>
            <pc:docMk/>
            <pc:sldMk cId="497982304" sldId="298"/>
            <ac:spMk id="5" creationId="{5F23DAF2-63C7-8939-F339-2346A20280D9}"/>
          </ac:spMkLst>
        </pc:spChg>
        <pc:spChg chg="add mod">
          <ac:chgData name="Emily Hubbard" userId="1d4a9d99-d5ce-44ef-95ca-ec6a92907a60" providerId="ADAL" clId="{A5CBF6D6-C34F-46BB-8364-D457B6278FA4}" dt="2023-10-26T10:04:59.273" v="1625"/>
          <ac:spMkLst>
            <pc:docMk/>
            <pc:sldMk cId="497982304" sldId="298"/>
            <ac:spMk id="7" creationId="{E961D3B4-831A-4F74-79D3-0DF4F8E9869A}"/>
          </ac:spMkLst>
        </pc:spChg>
      </pc:sldChg>
      <pc:sldChg chg="del">
        <pc:chgData name="Emily Hubbard" userId="1d4a9d99-d5ce-44ef-95ca-ec6a92907a60" providerId="ADAL" clId="{A5CBF6D6-C34F-46BB-8364-D457B6278FA4}" dt="2023-10-18T13:20:05.897" v="189" actId="47"/>
        <pc:sldMkLst>
          <pc:docMk/>
          <pc:sldMk cId="2612082434" sldId="299"/>
        </pc:sldMkLst>
      </pc:sldChg>
      <pc:sldChg chg="addSp delSp modSp del mod ord modClrScheme chgLayout">
        <pc:chgData name="Emily Hubbard" userId="1d4a9d99-d5ce-44ef-95ca-ec6a92907a60" providerId="ADAL" clId="{A5CBF6D6-C34F-46BB-8364-D457B6278FA4}" dt="2023-10-18T14:37:08.876" v="1290" actId="47"/>
        <pc:sldMkLst>
          <pc:docMk/>
          <pc:sldMk cId="3637372257" sldId="300"/>
        </pc:sldMkLst>
        <pc:spChg chg="add mod">
          <ac:chgData name="Emily Hubbard" userId="1d4a9d99-d5ce-44ef-95ca-ec6a92907a60" providerId="ADAL" clId="{A5CBF6D6-C34F-46BB-8364-D457B6278FA4}" dt="2023-10-18T14:30:48.162" v="1276" actId="1076"/>
          <ac:spMkLst>
            <pc:docMk/>
            <pc:sldMk cId="3637372257" sldId="300"/>
            <ac:spMk id="4" creationId="{87CCC6C9-88B9-5CDC-45E9-BAC986D768EF}"/>
          </ac:spMkLst>
        </pc:spChg>
        <pc:spChg chg="mod ord">
          <ac:chgData name="Emily Hubbard" userId="1d4a9d99-d5ce-44ef-95ca-ec6a92907a60" providerId="ADAL" clId="{A5CBF6D6-C34F-46BB-8364-D457B6278FA4}" dt="2023-10-18T13:40:34.438" v="1008" actId="20577"/>
          <ac:spMkLst>
            <pc:docMk/>
            <pc:sldMk cId="3637372257" sldId="300"/>
            <ac:spMk id="7" creationId="{0316B3B2-68CE-B528-5734-90051D6562D1}"/>
          </ac:spMkLst>
        </pc:spChg>
        <pc:spChg chg="del">
          <ac:chgData name="Emily Hubbard" userId="1d4a9d99-d5ce-44ef-95ca-ec6a92907a60" providerId="ADAL" clId="{A5CBF6D6-C34F-46BB-8364-D457B6278FA4}" dt="2023-10-18T13:18:40.685" v="178" actId="478"/>
          <ac:spMkLst>
            <pc:docMk/>
            <pc:sldMk cId="3637372257" sldId="300"/>
            <ac:spMk id="22" creationId="{28C8BBCC-1E20-F54E-4FA1-0722C0B1D87D}"/>
          </ac:spMkLst>
        </pc:spChg>
        <pc:spChg chg="del">
          <ac:chgData name="Emily Hubbard" userId="1d4a9d99-d5ce-44ef-95ca-ec6a92907a60" providerId="ADAL" clId="{A5CBF6D6-C34F-46BB-8364-D457B6278FA4}" dt="2023-10-18T13:18:40.685" v="178" actId="478"/>
          <ac:spMkLst>
            <pc:docMk/>
            <pc:sldMk cId="3637372257" sldId="300"/>
            <ac:spMk id="24" creationId="{D97338A1-674F-3967-B701-B1FE1ACED6F7}"/>
          </ac:spMkLst>
        </pc:spChg>
        <pc:spChg chg="add del mod ord">
          <ac:chgData name="Emily Hubbard" userId="1d4a9d99-d5ce-44ef-95ca-ec6a92907a60" providerId="ADAL" clId="{A5CBF6D6-C34F-46BB-8364-D457B6278FA4}" dt="2023-10-18T13:23:00.631" v="342" actId="478"/>
          <ac:spMkLst>
            <pc:docMk/>
            <pc:sldMk cId="3637372257" sldId="300"/>
            <ac:spMk id="28" creationId="{96540E24-AA77-9BB3-F2E5-8A39B7FCD76E}"/>
          </ac:spMkLst>
        </pc:spChg>
        <pc:grpChg chg="add mod">
          <ac:chgData name="Emily Hubbard" userId="1d4a9d99-d5ce-44ef-95ca-ec6a92907a60" providerId="ADAL" clId="{A5CBF6D6-C34F-46BB-8364-D457B6278FA4}" dt="2023-10-18T14:30:49.332" v="1277" actId="1076"/>
          <ac:grpSpMkLst>
            <pc:docMk/>
            <pc:sldMk cId="3637372257" sldId="300"/>
            <ac:grpSpMk id="5" creationId="{B648078F-C01E-57C6-7813-D0191FC9D76A}"/>
          </ac:grpSpMkLst>
        </pc:grpChg>
        <pc:grpChg chg="del">
          <ac:chgData name="Emily Hubbard" userId="1d4a9d99-d5ce-44ef-95ca-ec6a92907a60" providerId="ADAL" clId="{A5CBF6D6-C34F-46BB-8364-D457B6278FA4}" dt="2023-10-18T13:18:42.985" v="179" actId="478"/>
          <ac:grpSpMkLst>
            <pc:docMk/>
            <pc:sldMk cId="3637372257" sldId="300"/>
            <ac:grpSpMk id="14" creationId="{7F250631-3014-2EF3-4490-66D5BCDB4545}"/>
          </ac:grpSpMkLst>
        </pc:grpChg>
        <pc:picChg chg="del">
          <ac:chgData name="Emily Hubbard" userId="1d4a9d99-d5ce-44ef-95ca-ec6a92907a60" providerId="ADAL" clId="{A5CBF6D6-C34F-46BB-8364-D457B6278FA4}" dt="2023-10-18T13:18:40.685" v="178" actId="478"/>
          <ac:picMkLst>
            <pc:docMk/>
            <pc:sldMk cId="3637372257" sldId="300"/>
            <ac:picMk id="6" creationId="{4596028F-0B02-FCBD-B296-BE1A223B2CC4}"/>
          </ac:picMkLst>
        </pc:picChg>
        <pc:picChg chg="mod">
          <ac:chgData name="Emily Hubbard" userId="1d4a9d99-d5ce-44ef-95ca-ec6a92907a60" providerId="ADAL" clId="{A5CBF6D6-C34F-46BB-8364-D457B6278FA4}" dt="2023-10-18T13:18:58.817" v="180"/>
          <ac:picMkLst>
            <pc:docMk/>
            <pc:sldMk cId="3637372257" sldId="300"/>
            <ac:picMk id="8" creationId="{2EFB5E49-6020-79B5-3E01-89307CE6C419}"/>
          </ac:picMkLst>
        </pc:picChg>
        <pc:picChg chg="del">
          <ac:chgData name="Emily Hubbard" userId="1d4a9d99-d5ce-44ef-95ca-ec6a92907a60" providerId="ADAL" clId="{A5CBF6D6-C34F-46BB-8364-D457B6278FA4}" dt="2023-10-18T13:18:40.685" v="178" actId="478"/>
          <ac:picMkLst>
            <pc:docMk/>
            <pc:sldMk cId="3637372257" sldId="300"/>
            <ac:picMk id="9" creationId="{B3A08E88-FC65-8B3E-637E-8AB785451D70}"/>
          </ac:picMkLst>
        </pc:picChg>
        <pc:picChg chg="mod">
          <ac:chgData name="Emily Hubbard" userId="1d4a9d99-d5ce-44ef-95ca-ec6a92907a60" providerId="ADAL" clId="{A5CBF6D6-C34F-46BB-8364-D457B6278FA4}" dt="2023-10-18T13:18:58.817" v="180"/>
          <ac:picMkLst>
            <pc:docMk/>
            <pc:sldMk cId="3637372257" sldId="300"/>
            <ac:picMk id="10" creationId="{ADA946EB-9CCA-42F2-B6D0-EA59F2352A0E}"/>
          </ac:picMkLst>
        </pc:picChg>
        <pc:picChg chg="del">
          <ac:chgData name="Emily Hubbard" userId="1d4a9d99-d5ce-44ef-95ca-ec6a92907a60" providerId="ADAL" clId="{A5CBF6D6-C34F-46BB-8364-D457B6278FA4}" dt="2023-10-18T13:18:40.685" v="178" actId="478"/>
          <ac:picMkLst>
            <pc:docMk/>
            <pc:sldMk cId="3637372257" sldId="300"/>
            <ac:picMk id="11" creationId="{AA9D027A-5EF2-C09D-B0F6-38BA3902F2D1}"/>
          </ac:picMkLst>
        </pc:picChg>
        <pc:picChg chg="mod">
          <ac:chgData name="Emily Hubbard" userId="1d4a9d99-d5ce-44ef-95ca-ec6a92907a60" providerId="ADAL" clId="{A5CBF6D6-C34F-46BB-8364-D457B6278FA4}" dt="2023-10-18T13:18:58.817" v="180"/>
          <ac:picMkLst>
            <pc:docMk/>
            <pc:sldMk cId="3637372257" sldId="300"/>
            <ac:picMk id="12" creationId="{3AD3F56B-E55E-F634-6747-03521D7DE107}"/>
          </ac:picMkLst>
        </pc:picChg>
        <pc:picChg chg="del">
          <ac:chgData name="Emily Hubbard" userId="1d4a9d99-d5ce-44ef-95ca-ec6a92907a60" providerId="ADAL" clId="{A5CBF6D6-C34F-46BB-8364-D457B6278FA4}" dt="2023-10-18T13:18:40.685" v="178" actId="478"/>
          <ac:picMkLst>
            <pc:docMk/>
            <pc:sldMk cId="3637372257" sldId="300"/>
            <ac:picMk id="13" creationId="{0F9C806F-CDFF-1C27-AF56-F5C78B5945FC}"/>
          </ac:picMkLst>
        </pc:picChg>
        <pc:picChg chg="mod">
          <ac:chgData name="Emily Hubbard" userId="1d4a9d99-d5ce-44ef-95ca-ec6a92907a60" providerId="ADAL" clId="{A5CBF6D6-C34F-46BB-8364-D457B6278FA4}" dt="2023-10-18T13:18:58.817" v="180"/>
          <ac:picMkLst>
            <pc:docMk/>
            <pc:sldMk cId="3637372257" sldId="300"/>
            <ac:picMk id="23" creationId="{7D134F59-445B-02BA-1B89-6ECC607C9E34}"/>
          </ac:picMkLst>
        </pc:picChg>
        <pc:picChg chg="add mod">
          <ac:chgData name="Emily Hubbard" userId="1d4a9d99-d5ce-44ef-95ca-ec6a92907a60" providerId="ADAL" clId="{A5CBF6D6-C34F-46BB-8364-D457B6278FA4}" dt="2023-10-18T14:30:51.093" v="1280" actId="1076"/>
          <ac:picMkLst>
            <pc:docMk/>
            <pc:sldMk cId="3637372257" sldId="300"/>
            <ac:picMk id="25" creationId="{7A9B9432-B238-B07E-4393-76C98E20436D}"/>
          </ac:picMkLst>
        </pc:picChg>
        <pc:picChg chg="add mod">
          <ac:chgData name="Emily Hubbard" userId="1d4a9d99-d5ce-44ef-95ca-ec6a92907a60" providerId="ADAL" clId="{A5CBF6D6-C34F-46BB-8364-D457B6278FA4}" dt="2023-10-18T14:30:52.194" v="1282" actId="1076"/>
          <ac:picMkLst>
            <pc:docMk/>
            <pc:sldMk cId="3637372257" sldId="300"/>
            <ac:picMk id="26" creationId="{D5175E59-629C-2C1B-F094-A8A0B0752E6B}"/>
          </ac:picMkLst>
        </pc:picChg>
        <pc:picChg chg="add mod">
          <ac:chgData name="Emily Hubbard" userId="1d4a9d99-d5ce-44ef-95ca-ec6a92907a60" providerId="ADAL" clId="{A5CBF6D6-C34F-46BB-8364-D457B6278FA4}" dt="2023-10-18T14:30:51.620" v="1281" actId="1076"/>
          <ac:picMkLst>
            <pc:docMk/>
            <pc:sldMk cId="3637372257" sldId="300"/>
            <ac:picMk id="27" creationId="{59F74C49-044B-6D5B-08AD-9E0EAA9C4C20}"/>
          </ac:picMkLst>
        </pc:picChg>
      </pc:sldChg>
      <pc:sldChg chg="addSp delSp modSp mod">
        <pc:chgData name="Emily Hubbard" userId="1d4a9d99-d5ce-44ef-95ca-ec6a92907a60" providerId="ADAL" clId="{A5CBF6D6-C34F-46BB-8364-D457B6278FA4}" dt="2023-10-26T10:04:27.569" v="1609"/>
        <pc:sldMkLst>
          <pc:docMk/>
          <pc:sldMk cId="3981157455" sldId="301"/>
        </pc:sldMkLst>
        <pc:spChg chg="add del mod">
          <ac:chgData name="Emily Hubbard" userId="1d4a9d99-d5ce-44ef-95ca-ec6a92907a60" providerId="ADAL" clId="{A5CBF6D6-C34F-46BB-8364-D457B6278FA4}" dt="2023-10-26T10:04:27.199" v="1608" actId="478"/>
          <ac:spMkLst>
            <pc:docMk/>
            <pc:sldMk cId="3981157455" sldId="301"/>
            <ac:spMk id="2" creationId="{6CDD84B4-22D5-0A93-13AF-594D6A55013D}"/>
          </ac:spMkLst>
        </pc:spChg>
        <pc:spChg chg="ord">
          <ac:chgData name="Emily Hubbard" userId="1d4a9d99-d5ce-44ef-95ca-ec6a92907a60" providerId="ADAL" clId="{A5CBF6D6-C34F-46BB-8364-D457B6278FA4}" dt="2023-10-26T09:56:18" v="1531" actId="171"/>
          <ac:spMkLst>
            <pc:docMk/>
            <pc:sldMk cId="3981157455" sldId="301"/>
            <ac:spMk id="4" creationId="{268F4835-8C2A-9C99-8B42-951BC3B857FD}"/>
          </ac:spMkLst>
        </pc:spChg>
        <pc:spChg chg="add mod">
          <ac:chgData name="Emily Hubbard" userId="1d4a9d99-d5ce-44ef-95ca-ec6a92907a60" providerId="ADAL" clId="{A5CBF6D6-C34F-46BB-8364-D457B6278FA4}" dt="2023-10-26T10:04:27.569" v="1609"/>
          <ac:spMkLst>
            <pc:docMk/>
            <pc:sldMk cId="3981157455" sldId="301"/>
            <ac:spMk id="5" creationId="{9DF61B34-C863-CCD8-248E-78D527349DDD}"/>
          </ac:spMkLst>
        </pc:spChg>
        <pc:spChg chg="mod">
          <ac:chgData name="Emily Hubbard" userId="1d4a9d99-d5ce-44ef-95ca-ec6a92907a60" providerId="ADAL" clId="{A5CBF6D6-C34F-46BB-8364-D457B6278FA4}" dt="2023-10-26T09:56:29.012" v="1551" actId="207"/>
          <ac:spMkLst>
            <pc:docMk/>
            <pc:sldMk cId="3981157455" sldId="301"/>
            <ac:spMk id="6" creationId="{C69B47ED-0BFA-0D11-DBD9-A371B35DB884}"/>
          </ac:spMkLst>
        </pc:spChg>
        <pc:spChg chg="mod">
          <ac:chgData name="Emily Hubbard" userId="1d4a9d99-d5ce-44ef-95ca-ec6a92907a60" providerId="ADAL" clId="{A5CBF6D6-C34F-46BB-8364-D457B6278FA4}" dt="2023-10-26T09:57:09.047" v="1556" actId="1076"/>
          <ac:spMkLst>
            <pc:docMk/>
            <pc:sldMk cId="3981157455" sldId="301"/>
            <ac:spMk id="7" creationId="{3E2A30D4-16FF-7CED-D16C-1D76817EF764}"/>
          </ac:spMkLst>
        </pc:spChg>
        <pc:picChg chg="del">
          <ac:chgData name="Emily Hubbard" userId="1d4a9d99-d5ce-44ef-95ca-ec6a92907a60" providerId="ADAL" clId="{A5CBF6D6-C34F-46BB-8364-D457B6278FA4}" dt="2023-10-18T14:34:16.812" v="1283" actId="478"/>
          <ac:picMkLst>
            <pc:docMk/>
            <pc:sldMk cId="3981157455" sldId="301"/>
            <ac:picMk id="2" creationId="{5136DD43-36B4-FEF5-3804-B58057F302F9}"/>
          </ac:picMkLst>
        </pc:picChg>
      </pc:sldChg>
      <pc:sldChg chg="addSp delSp modSp mod ord">
        <pc:chgData name="Emily Hubbard" userId="1d4a9d99-d5ce-44ef-95ca-ec6a92907a60" providerId="ADAL" clId="{A5CBF6D6-C34F-46BB-8364-D457B6278FA4}" dt="2023-10-26T10:05:07.874" v="1629"/>
        <pc:sldMkLst>
          <pc:docMk/>
          <pc:sldMk cId="1578892831" sldId="302"/>
        </pc:sldMkLst>
        <pc:spChg chg="add del mod">
          <ac:chgData name="Emily Hubbard" userId="1d4a9d99-d5ce-44ef-95ca-ec6a92907a60" providerId="ADAL" clId="{A5CBF6D6-C34F-46BB-8364-D457B6278FA4}" dt="2023-10-26T10:05:07.535" v="1628" actId="478"/>
          <ac:spMkLst>
            <pc:docMk/>
            <pc:sldMk cId="1578892831" sldId="302"/>
            <ac:spMk id="4" creationId="{35103AD7-3E38-10A1-FC56-C30FAF7171FA}"/>
          </ac:spMkLst>
        </pc:spChg>
        <pc:spChg chg="add mod">
          <ac:chgData name="Emily Hubbard" userId="1d4a9d99-d5ce-44ef-95ca-ec6a92907a60" providerId="ADAL" clId="{A5CBF6D6-C34F-46BB-8364-D457B6278FA4}" dt="2023-10-26T10:05:07.874" v="1629"/>
          <ac:spMkLst>
            <pc:docMk/>
            <pc:sldMk cId="1578892831" sldId="302"/>
            <ac:spMk id="6" creationId="{42C9F804-D6AE-F32D-7640-644DE7FFB7FD}"/>
          </ac:spMkLst>
        </pc:spChg>
        <pc:spChg chg="mod">
          <ac:chgData name="Emily Hubbard" userId="1d4a9d99-d5ce-44ef-95ca-ec6a92907a60" providerId="ADAL" clId="{A5CBF6D6-C34F-46BB-8364-D457B6278FA4}" dt="2023-10-18T14:37:36.843" v="1292" actId="20577"/>
          <ac:spMkLst>
            <pc:docMk/>
            <pc:sldMk cId="1578892831" sldId="302"/>
            <ac:spMk id="7" creationId="{0316B3B2-68CE-B528-5734-90051D6562D1}"/>
          </ac:spMkLst>
        </pc:spChg>
        <pc:picChg chg="add mod">
          <ac:chgData name="Emily Hubbard" userId="1d4a9d99-d5ce-44ef-95ca-ec6a92907a60" providerId="ADAL" clId="{A5CBF6D6-C34F-46BB-8364-D457B6278FA4}" dt="2023-10-18T14:44:09.027" v="1302" actId="1076"/>
          <ac:picMkLst>
            <pc:docMk/>
            <pc:sldMk cId="1578892831" sldId="302"/>
            <ac:picMk id="5" creationId="{DC597B6E-DC55-9C1F-CDE8-D1F68DA4AF47}"/>
          </ac:picMkLst>
        </pc:picChg>
      </pc:sldChg>
      <pc:sldChg chg="addSp delSp modSp mod">
        <pc:chgData name="Emily Hubbard" userId="1d4a9d99-d5ce-44ef-95ca-ec6a92907a60" providerId="ADAL" clId="{A5CBF6D6-C34F-46BB-8364-D457B6278FA4}" dt="2023-10-26T10:05:18.547" v="1635"/>
        <pc:sldMkLst>
          <pc:docMk/>
          <pc:sldMk cId="1390708513" sldId="303"/>
        </pc:sldMkLst>
        <pc:spChg chg="add del mod">
          <ac:chgData name="Emily Hubbard" userId="1d4a9d99-d5ce-44ef-95ca-ec6a92907a60" providerId="ADAL" clId="{A5CBF6D6-C34F-46BB-8364-D457B6278FA4}" dt="2023-10-26T10:05:18.294" v="1634" actId="478"/>
          <ac:spMkLst>
            <pc:docMk/>
            <pc:sldMk cId="1390708513" sldId="303"/>
            <ac:spMk id="5" creationId="{5352D542-DFBA-13DB-1480-2EC1E195E1AD}"/>
          </ac:spMkLst>
        </pc:spChg>
        <pc:spChg chg="add mod">
          <ac:chgData name="Emily Hubbard" userId="1d4a9d99-d5ce-44ef-95ca-ec6a92907a60" providerId="ADAL" clId="{A5CBF6D6-C34F-46BB-8364-D457B6278FA4}" dt="2023-10-26T10:05:18.547" v="1635"/>
          <ac:spMkLst>
            <pc:docMk/>
            <pc:sldMk cId="1390708513" sldId="303"/>
            <ac:spMk id="6" creationId="{7B1AA9EE-B129-75E8-30A4-3375254C73F4}"/>
          </ac:spMkLst>
        </pc:spChg>
      </pc:sldChg>
      <pc:sldChg chg="addSp delSp modSp mod ord modClrScheme chgLayout">
        <pc:chgData name="Emily Hubbard" userId="1d4a9d99-d5ce-44ef-95ca-ec6a92907a60" providerId="ADAL" clId="{A5CBF6D6-C34F-46BB-8364-D457B6278FA4}" dt="2023-10-26T10:05:14.674" v="1633"/>
        <pc:sldMkLst>
          <pc:docMk/>
          <pc:sldMk cId="4275996422" sldId="679"/>
        </pc:sldMkLst>
        <pc:spChg chg="add mod ord">
          <ac:chgData name="Emily Hubbard" userId="1d4a9d99-d5ce-44ef-95ca-ec6a92907a60" providerId="ADAL" clId="{A5CBF6D6-C34F-46BB-8364-D457B6278FA4}" dt="2023-10-18T15:04:50.758" v="1423" actId="14100"/>
          <ac:spMkLst>
            <pc:docMk/>
            <pc:sldMk cId="4275996422" sldId="679"/>
            <ac:spMk id="2" creationId="{88B61975-6E6E-DA31-92B0-463E34C03095}"/>
          </ac:spMkLst>
        </pc:spChg>
        <pc:spChg chg="del mod">
          <ac:chgData name="Emily Hubbard" userId="1d4a9d99-d5ce-44ef-95ca-ec6a92907a60" providerId="ADAL" clId="{A5CBF6D6-C34F-46BB-8364-D457B6278FA4}" dt="2023-10-18T14:55:23.571" v="1377" actId="478"/>
          <ac:spMkLst>
            <pc:docMk/>
            <pc:sldMk cId="4275996422" sldId="679"/>
            <ac:spMk id="4" creationId="{11AD00A9-7F45-87CA-E0B6-52A4ACB65792}"/>
          </ac:spMkLst>
        </pc:spChg>
        <pc:spChg chg="add del mod">
          <ac:chgData name="Emily Hubbard" userId="1d4a9d99-d5ce-44ef-95ca-ec6a92907a60" providerId="ADAL" clId="{A5CBF6D6-C34F-46BB-8364-D457B6278FA4}" dt="2023-10-26T10:05:14.389" v="1632" actId="478"/>
          <ac:spMkLst>
            <pc:docMk/>
            <pc:sldMk cId="4275996422" sldId="679"/>
            <ac:spMk id="4" creationId="{70313777-D194-599C-0AB7-2BC570BF8893}"/>
          </ac:spMkLst>
        </pc:spChg>
        <pc:spChg chg="add mod">
          <ac:chgData name="Emily Hubbard" userId="1d4a9d99-d5ce-44ef-95ca-ec6a92907a60" providerId="ADAL" clId="{A5CBF6D6-C34F-46BB-8364-D457B6278FA4}" dt="2023-10-26T10:05:14.674" v="1633"/>
          <ac:spMkLst>
            <pc:docMk/>
            <pc:sldMk cId="4275996422" sldId="679"/>
            <ac:spMk id="7" creationId="{988D7D5F-CB0E-C7F1-E345-A41C471545FD}"/>
          </ac:spMkLst>
        </pc:spChg>
        <pc:spChg chg="add del mod">
          <ac:chgData name="Emily Hubbard" userId="1d4a9d99-d5ce-44ef-95ca-ec6a92907a60" providerId="ADAL" clId="{A5CBF6D6-C34F-46BB-8364-D457B6278FA4}" dt="2023-10-18T15:04:57.510" v="1427" actId="478"/>
          <ac:spMkLst>
            <pc:docMk/>
            <pc:sldMk cId="4275996422" sldId="679"/>
            <ac:spMk id="8" creationId="{454FBC1D-6047-9F2C-C8F7-B9EE5987F45F}"/>
          </ac:spMkLst>
        </pc:spChg>
        <pc:spChg chg="add mod ord">
          <ac:chgData name="Emily Hubbard" userId="1d4a9d99-d5ce-44ef-95ca-ec6a92907a60" providerId="ADAL" clId="{A5CBF6D6-C34F-46BB-8364-D457B6278FA4}" dt="2023-10-18T15:05:23.502" v="1441" actId="34135"/>
          <ac:spMkLst>
            <pc:docMk/>
            <pc:sldMk cId="4275996422" sldId="679"/>
            <ac:spMk id="9" creationId="{44B006A6-F41F-2C62-3603-6A8ADDDEB7A3}"/>
          </ac:spMkLst>
        </pc:spChg>
        <pc:spChg chg="del mod ord">
          <ac:chgData name="Emily Hubbard" userId="1d4a9d99-d5ce-44ef-95ca-ec6a92907a60" providerId="ADAL" clId="{A5CBF6D6-C34F-46BB-8364-D457B6278FA4}" dt="2023-10-18T15:04:55.723" v="1425" actId="478"/>
          <ac:spMkLst>
            <pc:docMk/>
            <pc:sldMk cId="4275996422" sldId="679"/>
            <ac:spMk id="10" creationId="{7D333FC9-D4B9-41DF-8C54-9DE4F2D2AC64}"/>
          </ac:spMkLst>
        </pc:spChg>
        <pc:picChg chg="mod">
          <ac:chgData name="Emily Hubbard" userId="1d4a9d99-d5ce-44ef-95ca-ec6a92907a60" providerId="ADAL" clId="{A5CBF6D6-C34F-46BB-8364-D457B6278FA4}" dt="2023-10-18T15:05:12.901" v="1434" actId="14100"/>
          <ac:picMkLst>
            <pc:docMk/>
            <pc:sldMk cId="4275996422" sldId="679"/>
            <ac:picMk id="5" creationId="{636D68AB-9DE6-3981-804F-441951F394CB}"/>
          </ac:picMkLst>
        </pc:picChg>
      </pc:sldChg>
      <pc:sldChg chg="addSp delSp modSp mod">
        <pc:chgData name="Emily Hubbard" userId="1d4a9d99-d5ce-44ef-95ca-ec6a92907a60" providerId="ADAL" clId="{A5CBF6D6-C34F-46BB-8364-D457B6278FA4}" dt="2023-10-26T10:06:03.434" v="1653"/>
        <pc:sldMkLst>
          <pc:docMk/>
          <pc:sldMk cId="3712363524" sldId="755"/>
        </pc:sldMkLst>
        <pc:spChg chg="add del mod">
          <ac:chgData name="Emily Hubbard" userId="1d4a9d99-d5ce-44ef-95ca-ec6a92907a60" providerId="ADAL" clId="{A5CBF6D6-C34F-46BB-8364-D457B6278FA4}" dt="2023-10-26T10:06:03.064" v="1652" actId="478"/>
          <ac:spMkLst>
            <pc:docMk/>
            <pc:sldMk cId="3712363524" sldId="755"/>
            <ac:spMk id="5" creationId="{5F528918-950C-BB0C-8296-0DB905B072A5}"/>
          </ac:spMkLst>
        </pc:spChg>
        <pc:spChg chg="add mod">
          <ac:chgData name="Emily Hubbard" userId="1d4a9d99-d5ce-44ef-95ca-ec6a92907a60" providerId="ADAL" clId="{A5CBF6D6-C34F-46BB-8364-D457B6278FA4}" dt="2023-10-26T10:06:03.434" v="1653"/>
          <ac:spMkLst>
            <pc:docMk/>
            <pc:sldMk cId="3712363524" sldId="755"/>
            <ac:spMk id="8" creationId="{7BE3F342-8EF2-0AA8-8E80-CD1C7D4D97B7}"/>
          </ac:spMkLst>
        </pc:spChg>
      </pc:sldChg>
      <pc:sldChg chg="addSp delSp modSp mod ord modClrScheme chgLayout">
        <pc:chgData name="Emily Hubbard" userId="1d4a9d99-d5ce-44ef-95ca-ec6a92907a60" providerId="ADAL" clId="{A5CBF6D6-C34F-46BB-8364-D457B6278FA4}" dt="2023-10-26T10:05:11.435" v="1631"/>
        <pc:sldMkLst>
          <pc:docMk/>
          <pc:sldMk cId="788129656" sldId="847"/>
        </pc:sldMkLst>
        <pc:spChg chg="mod ord">
          <ac:chgData name="Emily Hubbard" userId="1d4a9d99-d5ce-44ef-95ca-ec6a92907a60" providerId="ADAL" clId="{A5CBF6D6-C34F-46BB-8364-D457B6278FA4}" dt="2023-10-18T15:05:38.883" v="1443" actId="14100"/>
          <ac:spMkLst>
            <pc:docMk/>
            <pc:sldMk cId="788129656" sldId="847"/>
            <ac:spMk id="2" creationId="{FFEF9636-AB7E-0EA9-DB86-B050F6EB1582}"/>
          </ac:spMkLst>
        </pc:spChg>
        <pc:spChg chg="add mod">
          <ac:chgData name="Emily Hubbard" userId="1d4a9d99-d5ce-44ef-95ca-ec6a92907a60" providerId="ADAL" clId="{A5CBF6D6-C34F-46BB-8364-D457B6278FA4}" dt="2023-10-18T14:52:14.305" v="1335" actId="1076"/>
          <ac:spMkLst>
            <pc:docMk/>
            <pc:sldMk cId="788129656" sldId="847"/>
            <ac:spMk id="3" creationId="{ACCA0A76-B2EC-4CAC-1D8E-9499EA170205}"/>
          </ac:spMkLst>
        </pc:spChg>
        <pc:spChg chg="add del mod">
          <ac:chgData name="Emily Hubbard" userId="1d4a9d99-d5ce-44ef-95ca-ec6a92907a60" providerId="ADAL" clId="{A5CBF6D6-C34F-46BB-8364-D457B6278FA4}" dt="2023-10-26T10:05:11.102" v="1630" actId="478"/>
          <ac:spMkLst>
            <pc:docMk/>
            <pc:sldMk cId="788129656" sldId="847"/>
            <ac:spMk id="5" creationId="{4E9BB60B-7151-298D-A23A-853F3124A738}"/>
          </ac:spMkLst>
        </pc:spChg>
        <pc:spChg chg="del mod ord">
          <ac:chgData name="Emily Hubbard" userId="1d4a9d99-d5ce-44ef-95ca-ec6a92907a60" providerId="ADAL" clId="{A5CBF6D6-C34F-46BB-8364-D457B6278FA4}" dt="2023-10-18T14:52:48.266" v="1357" actId="478"/>
          <ac:spMkLst>
            <pc:docMk/>
            <pc:sldMk cId="788129656" sldId="847"/>
            <ac:spMk id="5" creationId="{AFCCD80E-444F-4604-9884-BFEFE1A48CFE}"/>
          </ac:spMkLst>
        </pc:spChg>
        <pc:spChg chg="add mod">
          <ac:chgData name="Emily Hubbard" userId="1d4a9d99-d5ce-44ef-95ca-ec6a92907a60" providerId="ADAL" clId="{A5CBF6D6-C34F-46BB-8364-D457B6278FA4}" dt="2023-10-26T10:05:11.435" v="1631"/>
          <ac:spMkLst>
            <pc:docMk/>
            <pc:sldMk cId="788129656" sldId="847"/>
            <ac:spMk id="6" creationId="{2962EBB6-BCD6-3CB7-2827-BFE1E97CF67F}"/>
          </ac:spMkLst>
        </pc:spChg>
        <pc:spChg chg="add del mod">
          <ac:chgData name="Emily Hubbard" userId="1d4a9d99-d5ce-44ef-95ca-ec6a92907a60" providerId="ADAL" clId="{A5CBF6D6-C34F-46BB-8364-D457B6278FA4}" dt="2023-10-18T14:51:14.035" v="1321" actId="478"/>
          <ac:spMkLst>
            <pc:docMk/>
            <pc:sldMk cId="788129656" sldId="847"/>
            <ac:spMk id="9" creationId="{B84E3E20-1E48-71C1-983C-1148D05DC745}"/>
          </ac:spMkLst>
        </pc:spChg>
        <pc:spChg chg="del mod">
          <ac:chgData name="Emily Hubbard" userId="1d4a9d99-d5ce-44ef-95ca-ec6a92907a60" providerId="ADAL" clId="{A5CBF6D6-C34F-46BB-8364-D457B6278FA4}" dt="2023-10-18T14:51:10.468" v="1320" actId="478"/>
          <ac:spMkLst>
            <pc:docMk/>
            <pc:sldMk cId="788129656" sldId="847"/>
            <ac:spMk id="10" creationId="{7D333FC9-D4B9-41DF-8C54-9DE4F2D2AC64}"/>
          </ac:spMkLst>
        </pc:spChg>
        <pc:spChg chg="add del mod">
          <ac:chgData name="Emily Hubbard" userId="1d4a9d99-d5ce-44ef-95ca-ec6a92907a60" providerId="ADAL" clId="{A5CBF6D6-C34F-46BB-8364-D457B6278FA4}" dt="2023-10-18T14:52:50.223" v="1358" actId="478"/>
          <ac:spMkLst>
            <pc:docMk/>
            <pc:sldMk cId="788129656" sldId="847"/>
            <ac:spMk id="14" creationId="{62FA22F6-D434-D506-4DFF-AA8840612995}"/>
          </ac:spMkLst>
        </pc:spChg>
        <pc:spChg chg="add mod">
          <ac:chgData name="Emily Hubbard" userId="1d4a9d99-d5ce-44ef-95ca-ec6a92907a60" providerId="ADAL" clId="{A5CBF6D6-C34F-46BB-8364-D457B6278FA4}" dt="2023-10-18T14:53:10.906" v="1368" actId="1036"/>
          <ac:spMkLst>
            <pc:docMk/>
            <pc:sldMk cId="788129656" sldId="847"/>
            <ac:spMk id="16" creationId="{5712114A-6003-29CB-D34F-2A02FB75CBE3}"/>
          </ac:spMkLst>
        </pc:spChg>
        <pc:picChg chg="mod">
          <ac:chgData name="Emily Hubbard" userId="1d4a9d99-d5ce-44ef-95ca-ec6a92907a60" providerId="ADAL" clId="{A5CBF6D6-C34F-46BB-8364-D457B6278FA4}" dt="2023-10-18T14:51:31.784" v="1327" actId="34135"/>
          <ac:picMkLst>
            <pc:docMk/>
            <pc:sldMk cId="788129656" sldId="847"/>
            <ac:picMk id="7" creationId="{B9074CEF-1DB4-F673-C742-651CBEDBF29C}"/>
          </ac:picMkLst>
        </pc:picChg>
        <pc:picChg chg="add del mod">
          <ac:chgData name="Emily Hubbard" userId="1d4a9d99-d5ce-44ef-95ca-ec6a92907a60" providerId="ADAL" clId="{A5CBF6D6-C34F-46BB-8364-D457B6278FA4}" dt="2023-10-18T14:54:35.091" v="1371" actId="478"/>
          <ac:picMkLst>
            <pc:docMk/>
            <pc:sldMk cId="788129656" sldId="847"/>
            <ac:picMk id="12" creationId="{4DA04DA3-18D3-B2A1-81A9-751437D9F1E1}"/>
          </ac:picMkLst>
        </pc:picChg>
        <pc:picChg chg="add mod">
          <ac:chgData name="Emily Hubbard" userId="1d4a9d99-d5ce-44ef-95ca-ec6a92907a60" providerId="ADAL" clId="{A5CBF6D6-C34F-46BB-8364-D457B6278FA4}" dt="2023-10-18T14:54:58.495" v="1375" actId="1076"/>
          <ac:picMkLst>
            <pc:docMk/>
            <pc:sldMk cId="788129656" sldId="847"/>
            <ac:picMk id="18" creationId="{D19B0337-C44E-4F07-E095-363D8566821C}"/>
          </ac:picMkLst>
        </pc:picChg>
      </pc:sldChg>
      <pc:sldChg chg="addSp delSp modSp mod">
        <pc:chgData name="Emily Hubbard" userId="1d4a9d99-d5ce-44ef-95ca-ec6a92907a60" providerId="ADAL" clId="{A5CBF6D6-C34F-46BB-8364-D457B6278FA4}" dt="2023-10-26T10:05:26.300" v="1637"/>
        <pc:sldMkLst>
          <pc:docMk/>
          <pc:sldMk cId="1457366094" sldId="848"/>
        </pc:sldMkLst>
        <pc:spChg chg="add del mod">
          <ac:chgData name="Emily Hubbard" userId="1d4a9d99-d5ce-44ef-95ca-ec6a92907a60" providerId="ADAL" clId="{A5CBF6D6-C34F-46BB-8364-D457B6278FA4}" dt="2023-10-26T10:05:25.990" v="1636" actId="478"/>
          <ac:spMkLst>
            <pc:docMk/>
            <pc:sldMk cId="1457366094" sldId="848"/>
            <ac:spMk id="4" creationId="{27990D9A-CF85-EE7C-B5A9-2700587E2CF0}"/>
          </ac:spMkLst>
        </pc:spChg>
        <pc:spChg chg="add mod">
          <ac:chgData name="Emily Hubbard" userId="1d4a9d99-d5ce-44ef-95ca-ec6a92907a60" providerId="ADAL" clId="{A5CBF6D6-C34F-46BB-8364-D457B6278FA4}" dt="2023-10-26T10:05:26.300" v="1637"/>
          <ac:spMkLst>
            <pc:docMk/>
            <pc:sldMk cId="1457366094" sldId="848"/>
            <ac:spMk id="5" creationId="{307A7511-A9BD-8DBA-8346-A8345BCBC4AD}"/>
          </ac:spMkLst>
        </pc:spChg>
        <pc:spChg chg="mod">
          <ac:chgData name="Emily Hubbard" userId="1d4a9d99-d5ce-44ef-95ca-ec6a92907a60" providerId="ADAL" clId="{A5CBF6D6-C34F-46BB-8364-D457B6278FA4}" dt="2023-10-18T13:31:05.065" v="556" actId="1036"/>
          <ac:spMkLst>
            <pc:docMk/>
            <pc:sldMk cId="1457366094" sldId="848"/>
            <ac:spMk id="9" creationId="{C2791221-C6D5-A3BE-0D6C-8F3361E56FB1}"/>
          </ac:spMkLst>
        </pc:spChg>
        <pc:spChg chg="mod">
          <ac:chgData name="Emily Hubbard" userId="1d4a9d99-d5ce-44ef-95ca-ec6a92907a60" providerId="ADAL" clId="{A5CBF6D6-C34F-46BB-8364-D457B6278FA4}" dt="2023-10-18T13:31:22.719" v="575" actId="1036"/>
          <ac:spMkLst>
            <pc:docMk/>
            <pc:sldMk cId="1457366094" sldId="848"/>
            <ac:spMk id="11" creationId="{A31E19F8-3760-8549-2671-74AC7FD3E018}"/>
          </ac:spMkLst>
        </pc:spChg>
        <pc:spChg chg="mod">
          <ac:chgData name="Emily Hubbard" userId="1d4a9d99-d5ce-44ef-95ca-ec6a92907a60" providerId="ADAL" clId="{A5CBF6D6-C34F-46BB-8364-D457B6278FA4}" dt="2023-10-18T13:31:45.950" v="592" actId="1036"/>
          <ac:spMkLst>
            <pc:docMk/>
            <pc:sldMk cId="1457366094" sldId="848"/>
            <ac:spMk id="13" creationId="{72531CA9-B168-27AA-D505-AF61C403FB6A}"/>
          </ac:spMkLst>
        </pc:spChg>
        <pc:spChg chg="mod">
          <ac:chgData name="Emily Hubbard" userId="1d4a9d99-d5ce-44ef-95ca-ec6a92907a60" providerId="ADAL" clId="{A5CBF6D6-C34F-46BB-8364-D457B6278FA4}" dt="2023-10-18T13:31:33.354" v="578" actId="20577"/>
          <ac:spMkLst>
            <pc:docMk/>
            <pc:sldMk cId="1457366094" sldId="848"/>
            <ac:spMk id="15" creationId="{825B20EF-7372-D719-7514-60C5A8973A62}"/>
          </ac:spMkLst>
        </pc:spChg>
        <pc:picChg chg="mod">
          <ac:chgData name="Emily Hubbard" userId="1d4a9d99-d5ce-44ef-95ca-ec6a92907a60" providerId="ADAL" clId="{A5CBF6D6-C34F-46BB-8364-D457B6278FA4}" dt="2023-10-18T13:30:55.973" v="540" actId="1076"/>
          <ac:picMkLst>
            <pc:docMk/>
            <pc:sldMk cId="1457366094" sldId="848"/>
            <ac:picMk id="10" creationId="{FE5A8C9E-1358-8FF6-3D8A-B90FA467ECD9}"/>
          </ac:picMkLst>
        </pc:picChg>
        <pc:picChg chg="mod">
          <ac:chgData name="Emily Hubbard" userId="1d4a9d99-d5ce-44ef-95ca-ec6a92907a60" providerId="ADAL" clId="{A5CBF6D6-C34F-46BB-8364-D457B6278FA4}" dt="2023-10-18T13:31:23.836" v="576" actId="1076"/>
          <ac:picMkLst>
            <pc:docMk/>
            <pc:sldMk cId="1457366094" sldId="848"/>
            <ac:picMk id="12" creationId="{484BD9A5-A3AC-0784-AAC5-B0A367230F85}"/>
          </ac:picMkLst>
        </pc:picChg>
        <pc:picChg chg="mod">
          <ac:chgData name="Emily Hubbard" userId="1d4a9d99-d5ce-44ef-95ca-ec6a92907a60" providerId="ADAL" clId="{A5CBF6D6-C34F-46BB-8364-D457B6278FA4}" dt="2023-10-18T13:31:12.007" v="558" actId="1076"/>
          <ac:picMkLst>
            <pc:docMk/>
            <pc:sldMk cId="1457366094" sldId="848"/>
            <ac:picMk id="14" creationId="{D7C76689-BDC7-4399-BE36-A7CE0F973386}"/>
          </ac:picMkLst>
        </pc:picChg>
      </pc:sldChg>
      <pc:sldChg chg="del">
        <pc:chgData name="Emily Hubbard" userId="1d4a9d99-d5ce-44ef-95ca-ec6a92907a60" providerId="ADAL" clId="{A5CBF6D6-C34F-46BB-8364-D457B6278FA4}" dt="2023-10-18T13:24:46.039" v="372" actId="47"/>
        <pc:sldMkLst>
          <pc:docMk/>
          <pc:sldMk cId="3351470533" sldId="849"/>
        </pc:sldMkLst>
      </pc:sldChg>
      <pc:sldChg chg="addSp delSp modSp mod modClrScheme chgLayout">
        <pc:chgData name="Emily Hubbard" userId="1d4a9d99-d5ce-44ef-95ca-ec6a92907a60" providerId="ADAL" clId="{A5CBF6D6-C34F-46BB-8364-D457B6278FA4}" dt="2023-10-26T10:05:59.620" v="1651"/>
        <pc:sldMkLst>
          <pc:docMk/>
          <pc:sldMk cId="1801521897" sldId="850"/>
        </pc:sldMkLst>
        <pc:spChg chg="add del mod">
          <ac:chgData name="Emily Hubbard" userId="1d4a9d99-d5ce-44ef-95ca-ec6a92907a60" providerId="ADAL" clId="{A5CBF6D6-C34F-46BB-8364-D457B6278FA4}" dt="2023-10-26T10:05:59.334" v="1650" actId="478"/>
          <ac:spMkLst>
            <pc:docMk/>
            <pc:sldMk cId="1801521897" sldId="850"/>
            <ac:spMk id="5" creationId="{BB1C0B2B-100F-5F16-5A69-3AABA6E27A95}"/>
          </ac:spMkLst>
        </pc:spChg>
        <pc:spChg chg="add del mod ord">
          <ac:chgData name="Emily Hubbard" userId="1d4a9d99-d5ce-44ef-95ca-ec6a92907a60" providerId="ADAL" clId="{A5CBF6D6-C34F-46BB-8364-D457B6278FA4}" dt="2023-10-18T15:04:13.851" v="1415" actId="478"/>
          <ac:spMkLst>
            <pc:docMk/>
            <pc:sldMk cId="1801521897" sldId="850"/>
            <ac:spMk id="5" creationId="{C4A200A0-BC46-7DB8-F0C6-3A47D5319D59}"/>
          </ac:spMkLst>
        </pc:spChg>
        <pc:spChg chg="mod ord">
          <ac:chgData name="Emily Hubbard" userId="1d4a9d99-d5ce-44ef-95ca-ec6a92907a60" providerId="ADAL" clId="{A5CBF6D6-C34F-46BB-8364-D457B6278FA4}" dt="2023-10-18T15:04:18.856" v="1417" actId="14100"/>
          <ac:spMkLst>
            <pc:docMk/>
            <pc:sldMk cId="1801521897" sldId="850"/>
            <ac:spMk id="6" creationId="{C69B47ED-0BFA-0D11-DBD9-A371B35DB884}"/>
          </ac:spMkLst>
        </pc:spChg>
        <pc:spChg chg="add mod">
          <ac:chgData name="Emily Hubbard" userId="1d4a9d99-d5ce-44ef-95ca-ec6a92907a60" providerId="ADAL" clId="{A5CBF6D6-C34F-46BB-8364-D457B6278FA4}" dt="2023-10-26T10:05:59.620" v="1651"/>
          <ac:spMkLst>
            <pc:docMk/>
            <pc:sldMk cId="1801521897" sldId="850"/>
            <ac:spMk id="8" creationId="{832230F7-793F-8BE5-CD13-B17E72C589F4}"/>
          </ac:spMkLst>
        </pc:spChg>
      </pc:sldChg>
      <pc:sldChg chg="del">
        <pc:chgData name="Emily Hubbard" userId="1d4a9d99-d5ce-44ef-95ca-ec6a92907a60" providerId="ADAL" clId="{A5CBF6D6-C34F-46BB-8364-D457B6278FA4}" dt="2023-10-18T13:24:44.766" v="371" actId="47"/>
        <pc:sldMkLst>
          <pc:docMk/>
          <pc:sldMk cId="3643119733" sldId="851"/>
        </pc:sldMkLst>
      </pc:sldChg>
      <pc:sldChg chg="addSp delSp modSp mod ord modClrScheme chgLayout">
        <pc:chgData name="Emily Hubbard" userId="1d4a9d99-d5ce-44ef-95ca-ec6a92907a60" providerId="ADAL" clId="{A5CBF6D6-C34F-46BB-8364-D457B6278FA4}" dt="2023-10-26T10:04:55.842" v="1623"/>
        <pc:sldMkLst>
          <pc:docMk/>
          <pc:sldMk cId="2735017491" sldId="852"/>
        </pc:sldMkLst>
        <pc:spChg chg="add del mod ord">
          <ac:chgData name="Emily Hubbard" userId="1d4a9d99-d5ce-44ef-95ca-ec6a92907a60" providerId="ADAL" clId="{A5CBF6D6-C34F-46BB-8364-D457B6278FA4}" dt="2023-10-18T15:06:05.065" v="1452" actId="478"/>
          <ac:spMkLst>
            <pc:docMk/>
            <pc:sldMk cId="2735017491" sldId="852"/>
            <ac:spMk id="4" creationId="{1F2208A8-5B89-B263-7DEB-6F77ACEA8ACC}"/>
          </ac:spMkLst>
        </pc:spChg>
        <pc:spChg chg="add del mod">
          <ac:chgData name="Emily Hubbard" userId="1d4a9d99-d5ce-44ef-95ca-ec6a92907a60" providerId="ADAL" clId="{A5CBF6D6-C34F-46BB-8364-D457B6278FA4}" dt="2023-10-26T10:04:55.391" v="1622" actId="478"/>
          <ac:spMkLst>
            <pc:docMk/>
            <pc:sldMk cId="2735017491" sldId="852"/>
            <ac:spMk id="4" creationId="{30321E2F-D1EF-5CBA-87B1-D17417966A10}"/>
          </ac:spMkLst>
        </pc:spChg>
        <pc:spChg chg="add del mod ord">
          <ac:chgData name="Emily Hubbard" userId="1d4a9d99-d5ce-44ef-95ca-ec6a92907a60" providerId="ADAL" clId="{A5CBF6D6-C34F-46BB-8364-D457B6278FA4}" dt="2023-10-18T13:23:31.721" v="350" actId="478"/>
          <ac:spMkLst>
            <pc:docMk/>
            <pc:sldMk cId="2735017491" sldId="852"/>
            <ac:spMk id="4" creationId="{A89BE0E1-6364-84DE-0127-13BA1CB5307D}"/>
          </ac:spMkLst>
        </pc:spChg>
        <pc:spChg chg="mod ord">
          <ac:chgData name="Emily Hubbard" userId="1d4a9d99-d5ce-44ef-95ca-ec6a92907a60" providerId="ADAL" clId="{A5CBF6D6-C34F-46BB-8364-D457B6278FA4}" dt="2023-10-18T15:08:55.451" v="1504" actId="14100"/>
          <ac:spMkLst>
            <pc:docMk/>
            <pc:sldMk cId="2735017491" sldId="852"/>
            <ac:spMk id="7" creationId="{0316B3B2-68CE-B528-5734-90051D6562D1}"/>
          </ac:spMkLst>
        </pc:spChg>
        <pc:spChg chg="add mod">
          <ac:chgData name="Emily Hubbard" userId="1d4a9d99-d5ce-44ef-95ca-ec6a92907a60" providerId="ADAL" clId="{A5CBF6D6-C34F-46BB-8364-D457B6278FA4}" dt="2023-10-26T10:04:55.842" v="1623"/>
          <ac:spMkLst>
            <pc:docMk/>
            <pc:sldMk cId="2735017491" sldId="852"/>
            <ac:spMk id="9" creationId="{B81C2169-718F-7AF5-B386-97B0543E4920}"/>
          </ac:spMkLst>
        </pc:spChg>
      </pc:sldChg>
      <pc:sldChg chg="addSp delSp modSp mod">
        <pc:chgData name="Emily Hubbard" userId="1d4a9d99-d5ce-44ef-95ca-ec6a92907a60" providerId="ADAL" clId="{A5CBF6D6-C34F-46BB-8364-D457B6278FA4}" dt="2023-10-26T10:05:38.330" v="1643"/>
        <pc:sldMkLst>
          <pc:docMk/>
          <pc:sldMk cId="3308027406" sldId="853"/>
        </pc:sldMkLst>
        <pc:spChg chg="mod">
          <ac:chgData name="Emily Hubbard" userId="1d4a9d99-d5ce-44ef-95ca-ec6a92907a60" providerId="ADAL" clId="{A5CBF6D6-C34F-46BB-8364-D457B6278FA4}" dt="2023-10-18T15:09:25.588" v="1516" actId="1037"/>
          <ac:spMkLst>
            <pc:docMk/>
            <pc:sldMk cId="3308027406" sldId="853"/>
            <ac:spMk id="3" creationId="{C36F8986-7E1B-AED8-32FB-E4F0EF8369FA}"/>
          </ac:spMkLst>
        </pc:spChg>
        <pc:spChg chg="add del mod">
          <ac:chgData name="Emily Hubbard" userId="1d4a9d99-d5ce-44ef-95ca-ec6a92907a60" providerId="ADAL" clId="{A5CBF6D6-C34F-46BB-8364-D457B6278FA4}" dt="2023-10-26T10:05:38.060" v="1642" actId="478"/>
          <ac:spMkLst>
            <pc:docMk/>
            <pc:sldMk cId="3308027406" sldId="853"/>
            <ac:spMk id="5" creationId="{F75B97CB-DF45-D358-E76A-BA6C7429F053}"/>
          </ac:spMkLst>
        </pc:spChg>
        <pc:spChg chg="add mod">
          <ac:chgData name="Emily Hubbard" userId="1d4a9d99-d5ce-44ef-95ca-ec6a92907a60" providerId="ADAL" clId="{A5CBF6D6-C34F-46BB-8364-D457B6278FA4}" dt="2023-10-26T10:05:38.330" v="1643"/>
          <ac:spMkLst>
            <pc:docMk/>
            <pc:sldMk cId="3308027406" sldId="853"/>
            <ac:spMk id="6" creationId="{8A2A1E62-75D1-AD46-F544-66BA6F048027}"/>
          </ac:spMkLst>
        </pc:spChg>
      </pc:sldChg>
      <pc:sldChg chg="addSp delSp modSp add mod chgLayout">
        <pc:chgData name="Emily Hubbard" userId="1d4a9d99-d5ce-44ef-95ca-ec6a92907a60" providerId="ADAL" clId="{A5CBF6D6-C34F-46BB-8364-D457B6278FA4}" dt="2023-10-26T10:06:11.364" v="1657"/>
        <pc:sldMkLst>
          <pc:docMk/>
          <pc:sldMk cId="419160087" sldId="854"/>
        </pc:sldMkLst>
        <pc:spChg chg="add del mod">
          <ac:chgData name="Emily Hubbard" userId="1d4a9d99-d5ce-44ef-95ca-ec6a92907a60" providerId="ADAL" clId="{A5CBF6D6-C34F-46BB-8364-D457B6278FA4}" dt="2023-10-26T10:06:11.047" v="1656" actId="478"/>
          <ac:spMkLst>
            <pc:docMk/>
            <pc:sldMk cId="419160087" sldId="854"/>
            <ac:spMk id="4" creationId="{8BAB644F-9873-6603-D774-983D740B580A}"/>
          </ac:spMkLst>
        </pc:spChg>
        <pc:spChg chg="add mod ord">
          <ac:chgData name="Emily Hubbard" userId="1d4a9d99-d5ce-44ef-95ca-ec6a92907a60" providerId="ADAL" clId="{A5CBF6D6-C34F-46BB-8364-D457B6278FA4}" dt="2023-10-18T13:33:16.280" v="689" actId="14100"/>
          <ac:spMkLst>
            <pc:docMk/>
            <pc:sldMk cId="419160087" sldId="854"/>
            <ac:spMk id="5" creationId="{EB30A59C-3D2E-51BF-8E7F-7E15AF023FA7}"/>
          </ac:spMkLst>
        </pc:spChg>
        <pc:spChg chg="add mod">
          <ac:chgData name="Emily Hubbard" userId="1d4a9d99-d5ce-44ef-95ca-ec6a92907a60" providerId="ADAL" clId="{A5CBF6D6-C34F-46BB-8364-D457B6278FA4}" dt="2023-10-26T10:06:11.364" v="1657"/>
          <ac:spMkLst>
            <pc:docMk/>
            <pc:sldMk cId="419160087" sldId="854"/>
            <ac:spMk id="6" creationId="{E153EBB8-9C05-B73D-7028-A8D129CFB69D}"/>
          </ac:spMkLst>
        </pc:spChg>
        <pc:spChg chg="add mod ord">
          <ac:chgData name="Emily Hubbard" userId="1d4a9d99-d5ce-44ef-95ca-ec6a92907a60" providerId="ADAL" clId="{A5CBF6D6-C34F-46BB-8364-D457B6278FA4}" dt="2023-10-18T13:34:07.931" v="812" actId="1076"/>
          <ac:spMkLst>
            <pc:docMk/>
            <pc:sldMk cId="419160087" sldId="854"/>
            <ac:spMk id="8" creationId="{F11AD65E-D046-C714-8AD1-2D4AB023829D}"/>
          </ac:spMkLst>
        </pc:spChg>
        <pc:picChg chg="del">
          <ac:chgData name="Emily Hubbard" userId="1d4a9d99-d5ce-44ef-95ca-ec6a92907a60" providerId="ADAL" clId="{A5CBF6D6-C34F-46BB-8364-D457B6278FA4}" dt="2023-10-18T13:33:01.669" v="663" actId="478"/>
          <ac:picMkLst>
            <pc:docMk/>
            <pc:sldMk cId="419160087" sldId="854"/>
            <ac:picMk id="4" creationId="{54F94435-1224-48EC-A281-149D2B2D0E14}"/>
          </ac:picMkLst>
        </pc:picChg>
        <pc:picChg chg="del">
          <ac:chgData name="Emily Hubbard" userId="1d4a9d99-d5ce-44ef-95ca-ec6a92907a60" providerId="ADAL" clId="{A5CBF6D6-C34F-46BB-8364-D457B6278FA4}" dt="2023-10-18T13:33:03.145" v="665" actId="478"/>
          <ac:picMkLst>
            <pc:docMk/>
            <pc:sldMk cId="419160087" sldId="854"/>
            <ac:picMk id="6" creationId="{CF6B0F98-CB30-75BF-F3DA-7F12159F1A81}"/>
          </ac:picMkLst>
        </pc:picChg>
        <pc:picChg chg="del">
          <ac:chgData name="Emily Hubbard" userId="1d4a9d99-d5ce-44ef-95ca-ec6a92907a60" providerId="ADAL" clId="{A5CBF6D6-C34F-46BB-8364-D457B6278FA4}" dt="2023-10-18T13:33:02.103" v="664" actId="478"/>
          <ac:picMkLst>
            <pc:docMk/>
            <pc:sldMk cId="419160087" sldId="854"/>
            <ac:picMk id="7" creationId="{4D55A3A3-DBF0-E2AA-1B66-71B1DDE28ADB}"/>
          </ac:picMkLst>
        </pc:picChg>
      </pc:sldChg>
      <pc:sldChg chg="addSp delSp modSp add mod">
        <pc:chgData name="Emily Hubbard" userId="1d4a9d99-d5ce-44ef-95ca-ec6a92907a60" providerId="ADAL" clId="{A5CBF6D6-C34F-46BB-8364-D457B6278FA4}" dt="2023-10-26T10:04:46.785" v="1618"/>
        <pc:sldMkLst>
          <pc:docMk/>
          <pc:sldMk cId="1148561933" sldId="855"/>
        </pc:sldMkLst>
        <pc:spChg chg="add del mod">
          <ac:chgData name="Emily Hubbard" userId="1d4a9d99-d5ce-44ef-95ca-ec6a92907a60" providerId="ADAL" clId="{A5CBF6D6-C34F-46BB-8364-D457B6278FA4}" dt="2023-10-26T10:04:46.438" v="1617" actId="478"/>
          <ac:spMkLst>
            <pc:docMk/>
            <pc:sldMk cId="1148561933" sldId="855"/>
            <ac:spMk id="4" creationId="{7C2E64F8-809C-3FF1-3D87-6792EA4A0084}"/>
          </ac:spMkLst>
        </pc:spChg>
        <pc:spChg chg="del">
          <ac:chgData name="Emily Hubbard" userId="1d4a9d99-d5ce-44ef-95ca-ec6a92907a60" providerId="ADAL" clId="{A5CBF6D6-C34F-46BB-8364-D457B6278FA4}" dt="2023-10-18T13:41:03.448" v="1035" actId="478"/>
          <ac:spMkLst>
            <pc:docMk/>
            <pc:sldMk cId="1148561933" sldId="855"/>
            <ac:spMk id="4" creationId="{87CCC6C9-88B9-5CDC-45E9-BAC986D768EF}"/>
          </ac:spMkLst>
        </pc:spChg>
        <pc:spChg chg="mod">
          <ac:chgData name="Emily Hubbard" userId="1d4a9d99-d5ce-44ef-95ca-ec6a92907a60" providerId="ADAL" clId="{A5CBF6D6-C34F-46BB-8364-D457B6278FA4}" dt="2023-10-18T15:06:27.905" v="1458" actId="14100"/>
          <ac:spMkLst>
            <pc:docMk/>
            <pc:sldMk cId="1148561933" sldId="855"/>
            <ac:spMk id="7" creationId="{0316B3B2-68CE-B528-5734-90051D6562D1}"/>
          </ac:spMkLst>
        </pc:spChg>
        <pc:spChg chg="add mod">
          <ac:chgData name="Emily Hubbard" userId="1d4a9d99-d5ce-44ef-95ca-ec6a92907a60" providerId="ADAL" clId="{A5CBF6D6-C34F-46BB-8364-D457B6278FA4}" dt="2023-10-26T10:04:46.785" v="1618"/>
          <ac:spMkLst>
            <pc:docMk/>
            <pc:sldMk cId="1148561933" sldId="855"/>
            <ac:spMk id="8" creationId="{6171F211-0552-775F-2653-64469336F45F}"/>
          </ac:spMkLst>
        </pc:spChg>
        <pc:spChg chg="add mod">
          <ac:chgData name="Emily Hubbard" userId="1d4a9d99-d5ce-44ef-95ca-ec6a92907a60" providerId="ADAL" clId="{A5CBF6D6-C34F-46BB-8364-D457B6278FA4}" dt="2023-10-18T15:06:44.006" v="1464" actId="14100"/>
          <ac:spMkLst>
            <pc:docMk/>
            <pc:sldMk cId="1148561933" sldId="855"/>
            <ac:spMk id="13" creationId="{EB9E204E-8956-08E4-8C1E-AFC9A77E6E9A}"/>
          </ac:spMkLst>
        </pc:spChg>
        <pc:grpChg chg="del mod">
          <ac:chgData name="Emily Hubbard" userId="1d4a9d99-d5ce-44ef-95ca-ec6a92907a60" providerId="ADAL" clId="{A5CBF6D6-C34F-46BB-8364-D457B6278FA4}" dt="2023-10-18T13:40:55.586" v="1033" actId="478"/>
          <ac:grpSpMkLst>
            <pc:docMk/>
            <pc:sldMk cId="1148561933" sldId="855"/>
            <ac:grpSpMk id="5" creationId="{B648078F-C01E-57C6-7813-D0191FC9D76A}"/>
          </ac:grpSpMkLst>
        </pc:grpChg>
        <pc:picChg chg="add mod">
          <ac:chgData name="Emily Hubbard" userId="1d4a9d99-d5ce-44ef-95ca-ec6a92907a60" providerId="ADAL" clId="{A5CBF6D6-C34F-46BB-8364-D457B6278FA4}" dt="2023-10-18T15:06:52.118" v="1470" actId="1076"/>
          <ac:picMkLst>
            <pc:docMk/>
            <pc:sldMk cId="1148561933" sldId="855"/>
            <ac:picMk id="5" creationId="{D7778C51-F205-F741-2642-76EDD832AAAC}"/>
          </ac:picMkLst>
        </pc:picChg>
        <pc:picChg chg="add mod">
          <ac:chgData name="Emily Hubbard" userId="1d4a9d99-d5ce-44ef-95ca-ec6a92907a60" providerId="ADAL" clId="{A5CBF6D6-C34F-46BB-8364-D457B6278FA4}" dt="2023-10-18T15:06:47.012" v="1467" actId="1076"/>
          <ac:picMkLst>
            <pc:docMk/>
            <pc:sldMk cId="1148561933" sldId="855"/>
            <ac:picMk id="6" creationId="{A29791FC-534A-3C6A-C27F-570967F60732}"/>
          </ac:picMkLst>
        </pc:picChg>
        <pc:picChg chg="add mod">
          <ac:chgData name="Emily Hubbard" userId="1d4a9d99-d5ce-44ef-95ca-ec6a92907a60" providerId="ADAL" clId="{A5CBF6D6-C34F-46BB-8364-D457B6278FA4}" dt="2023-10-18T15:06:45.850" v="1466" actId="1076"/>
          <ac:picMkLst>
            <pc:docMk/>
            <pc:sldMk cId="1148561933" sldId="855"/>
            <ac:picMk id="9" creationId="{F2630975-2AEA-44B6-9A50-74D0C9268611}"/>
          </ac:picMkLst>
        </pc:picChg>
        <pc:picChg chg="add mod">
          <ac:chgData name="Emily Hubbard" userId="1d4a9d99-d5ce-44ef-95ca-ec6a92907a60" providerId="ADAL" clId="{A5CBF6D6-C34F-46BB-8364-D457B6278FA4}" dt="2023-10-18T15:06:45.047" v="1465" actId="1076"/>
          <ac:picMkLst>
            <pc:docMk/>
            <pc:sldMk cId="1148561933" sldId="855"/>
            <ac:picMk id="11" creationId="{3C9D805D-94AD-A929-A7C3-C8E92F17AFAF}"/>
          </ac:picMkLst>
        </pc:picChg>
        <pc:picChg chg="del">
          <ac:chgData name="Emily Hubbard" userId="1d4a9d99-d5ce-44ef-95ca-ec6a92907a60" providerId="ADAL" clId="{A5CBF6D6-C34F-46BB-8364-D457B6278FA4}" dt="2023-10-18T13:40:55.586" v="1033" actId="478"/>
          <ac:picMkLst>
            <pc:docMk/>
            <pc:sldMk cId="1148561933" sldId="855"/>
            <ac:picMk id="25" creationId="{7A9B9432-B238-B07E-4393-76C98E20436D}"/>
          </ac:picMkLst>
        </pc:picChg>
        <pc:picChg chg="del">
          <ac:chgData name="Emily Hubbard" userId="1d4a9d99-d5ce-44ef-95ca-ec6a92907a60" providerId="ADAL" clId="{A5CBF6D6-C34F-46BB-8364-D457B6278FA4}" dt="2023-10-18T13:40:55.586" v="1033" actId="478"/>
          <ac:picMkLst>
            <pc:docMk/>
            <pc:sldMk cId="1148561933" sldId="855"/>
            <ac:picMk id="26" creationId="{D5175E59-629C-2C1B-F094-A8A0B0752E6B}"/>
          </ac:picMkLst>
        </pc:picChg>
        <pc:picChg chg="del mod">
          <ac:chgData name="Emily Hubbard" userId="1d4a9d99-d5ce-44ef-95ca-ec6a92907a60" providerId="ADAL" clId="{A5CBF6D6-C34F-46BB-8364-D457B6278FA4}" dt="2023-10-18T13:40:55.586" v="1033" actId="478"/>
          <ac:picMkLst>
            <pc:docMk/>
            <pc:sldMk cId="1148561933" sldId="855"/>
            <ac:picMk id="27" creationId="{59F74C49-044B-6D5B-08AD-9E0EAA9C4C20}"/>
          </ac:picMkLst>
        </pc:picChg>
      </pc:sldChg>
      <pc:sldChg chg="add del">
        <pc:chgData name="Emily Hubbard" userId="1d4a9d99-d5ce-44ef-95ca-ec6a92907a60" providerId="ADAL" clId="{A5CBF6D6-C34F-46BB-8364-D457B6278FA4}" dt="2023-10-18T13:40:26.286" v="1005"/>
        <pc:sldMkLst>
          <pc:docMk/>
          <pc:sldMk cId="1328298878" sldId="855"/>
        </pc:sldMkLst>
      </pc:sldChg>
      <pc:sldChg chg="addSp modSp add mod">
        <pc:chgData name="Emily Hubbard" userId="1d4a9d99-d5ce-44ef-95ca-ec6a92907a60" providerId="ADAL" clId="{A5CBF6D6-C34F-46BB-8364-D457B6278FA4}" dt="2023-10-26T10:04:15.757" v="1604" actId="1036"/>
        <pc:sldMkLst>
          <pc:docMk/>
          <pc:sldMk cId="659852902" sldId="856"/>
        </pc:sldMkLst>
        <pc:spChg chg="add mod">
          <ac:chgData name="Emily Hubbard" userId="1d4a9d99-d5ce-44ef-95ca-ec6a92907a60" providerId="ADAL" clId="{A5CBF6D6-C34F-46BB-8364-D457B6278FA4}" dt="2023-10-26T10:04:15.757" v="1604" actId="1036"/>
          <ac:spMkLst>
            <pc:docMk/>
            <pc:sldMk cId="659852902" sldId="856"/>
            <ac:spMk id="2" creationId="{82A9A2A1-38F5-0FA0-6869-F21EFCD27498}"/>
          </ac:spMkLst>
        </pc:spChg>
      </pc:sldChg>
    </pc:docChg>
  </pc:docChgLst>
  <pc:docChgLst>
    <pc:chgData name="Emily Hubbard" userId="1d4a9d99-d5ce-44ef-95ca-ec6a92907a60" providerId="ADAL" clId="{BEB82C2B-22EE-445E-8505-5753E1947C3D}"/>
    <pc:docChg chg="undo custSel addSld delSld modSld sldOrd modSection replTag delTag">
      <pc:chgData name="Emily Hubbard" userId="1d4a9d99-d5ce-44ef-95ca-ec6a92907a60" providerId="ADAL" clId="{BEB82C2B-22EE-445E-8505-5753E1947C3D}" dt="2023-04-24T13:46:52.836" v="588" actId="20577"/>
      <pc:docMkLst>
        <pc:docMk/>
      </pc:docMkLst>
      <pc:sldChg chg="addSp modSp mod replTag delTag delCm modCm">
        <pc:chgData name="Emily Hubbard" userId="1d4a9d99-d5ce-44ef-95ca-ec6a92907a60" providerId="ADAL" clId="{BEB82C2B-22EE-445E-8505-5753E1947C3D}" dt="2023-04-24T13:46:52.836" v="588" actId="20577"/>
        <pc:sldMkLst>
          <pc:docMk/>
          <pc:sldMk cId="652076254" sldId="292"/>
        </pc:sldMkLst>
        <pc:spChg chg="add mod ord">
          <ac:chgData name="Emily Hubbard" userId="1d4a9d99-d5ce-44ef-95ca-ec6a92907a60" providerId="ADAL" clId="{BEB82C2B-22EE-445E-8505-5753E1947C3D}" dt="2023-04-17T12:10:43.897" v="270" actId="171"/>
          <ac:spMkLst>
            <pc:docMk/>
            <pc:sldMk cId="652076254" sldId="292"/>
            <ac:spMk id="3" creationId="{06F664A9-BBB0-3381-84F7-9769CE84A4C8}"/>
          </ac:spMkLst>
        </pc:spChg>
        <pc:spChg chg="mod">
          <ac:chgData name="Emily Hubbard" userId="1d4a9d99-d5ce-44ef-95ca-ec6a92907a60" providerId="ADAL" clId="{BEB82C2B-22EE-445E-8505-5753E1947C3D}" dt="2023-04-24T13:46:52.836" v="588" actId="20577"/>
          <ac:spMkLst>
            <pc:docMk/>
            <pc:sldMk cId="652076254" sldId="292"/>
            <ac:spMk id="5" creationId="{6AFCE1A3-3ED1-2F2A-F1E9-2E1E4A533990}"/>
          </ac:spMkLst>
        </pc:spChg>
        <pc:spChg chg="mod">
          <ac:chgData name="Emily Hubbard" userId="1d4a9d99-d5ce-44ef-95ca-ec6a92907a60" providerId="ADAL" clId="{BEB82C2B-22EE-445E-8505-5753E1947C3D}" dt="2023-04-24T13:46:42.179" v="587" actId="20577"/>
          <ac:spMkLst>
            <pc:docMk/>
            <pc:sldMk cId="652076254" sldId="292"/>
            <ac:spMk id="8" creationId="{8A49F267-9B9E-36F8-4869-368DD7C764BA}"/>
          </ac:spMkLst>
        </pc:spChg>
        <pc:spChg chg="mod">
          <ac:chgData name="Emily Hubbard" userId="1d4a9d99-d5ce-44ef-95ca-ec6a92907a60" providerId="ADAL" clId="{BEB82C2B-22EE-445E-8505-5753E1947C3D}" dt="2023-04-17T12:14:27.281" v="544" actId="1037"/>
          <ac:spMkLst>
            <pc:docMk/>
            <pc:sldMk cId="652076254" sldId="292"/>
            <ac:spMk id="16" creationId="{2C175BEF-F74A-D5A0-2FC9-AE52BE86B6F6}"/>
          </ac:spMkLst>
        </pc:spChg>
        <pc:spChg chg="mod">
          <ac:chgData name="Emily Hubbard" userId="1d4a9d99-d5ce-44ef-95ca-ec6a92907a60" providerId="ADAL" clId="{BEB82C2B-22EE-445E-8505-5753E1947C3D}" dt="2023-04-17T12:13:56.251" v="523" actId="14100"/>
          <ac:spMkLst>
            <pc:docMk/>
            <pc:sldMk cId="652076254" sldId="292"/>
            <ac:spMk id="19" creationId="{0E91A80A-F720-60E2-A15C-3FC812FC246C}"/>
          </ac:spMkLst>
        </pc:spChg>
        <pc:spChg chg="mod">
          <ac:chgData name="Emily Hubbard" userId="1d4a9d99-d5ce-44ef-95ca-ec6a92907a60" providerId="ADAL" clId="{BEB82C2B-22EE-445E-8505-5753E1947C3D}" dt="2023-04-17T12:14:19.852" v="529" actId="1038"/>
          <ac:spMkLst>
            <pc:docMk/>
            <pc:sldMk cId="652076254" sldId="292"/>
            <ac:spMk id="21" creationId="{0AD7659D-337D-FB89-053F-A44868A29417}"/>
          </ac:spMkLst>
        </pc:spChg>
        <pc:picChg chg="mod">
          <ac:chgData name="Emily Hubbard" userId="1d4a9d99-d5ce-44ef-95ca-ec6a92907a60" providerId="ADAL" clId="{BEB82C2B-22EE-445E-8505-5753E1947C3D}" dt="2023-04-17T12:14:27.281" v="544" actId="1037"/>
          <ac:picMkLst>
            <pc:docMk/>
            <pc:sldMk cId="652076254" sldId="292"/>
            <ac:picMk id="11" creationId="{2B5652C9-53FC-196E-7077-E20DBBBD1292}"/>
          </ac:picMkLst>
        </pc:picChg>
        <pc:extLst>
          <p:ext xmlns:p="http://schemas.openxmlformats.org/presentationml/2006/main" uri="{D6D511B9-2390-475A-947B-AFAB55BFBCF1}">
            <pc226:cmChg xmlns:pc226="http://schemas.microsoft.com/office/powerpoint/2022/06/main/command" chg="del mod">
              <pc226:chgData name="Emily Hubbard" userId="1d4a9d99-d5ce-44ef-95ca-ec6a92907a60" providerId="ADAL" clId="{BEB82C2B-22EE-445E-8505-5753E1947C3D}" dt="2023-04-14T13:04:36.693" v="11"/>
              <pc2:cmMkLst xmlns:pc2="http://schemas.microsoft.com/office/powerpoint/2019/9/main/command">
                <pc:docMk/>
                <pc:sldMk cId="652076254" sldId="292"/>
                <pc2:cmMk id="{8AFDFB7B-8F4F-4194-BE63-2DE804CFC843}"/>
              </pc2:cmMkLst>
            </pc226:cmChg>
          </p:ext>
        </pc:extLst>
      </pc:sldChg>
      <pc:sldChg chg="replTag delTag">
        <pc:chgData name="Emily Hubbard" userId="1d4a9d99-d5ce-44ef-95ca-ec6a92907a60" providerId="ADAL" clId="{BEB82C2B-22EE-445E-8505-5753E1947C3D}" dt="2023-04-24T13:44:09.776" v="548"/>
        <pc:sldMkLst>
          <pc:docMk/>
          <pc:sldMk cId="907891355" sldId="295"/>
        </pc:sldMkLst>
      </pc:sldChg>
      <pc:sldChg chg="addSp modSp mod ord replTag delTag">
        <pc:chgData name="Emily Hubbard" userId="1d4a9d99-d5ce-44ef-95ca-ec6a92907a60" providerId="ADAL" clId="{BEB82C2B-22EE-445E-8505-5753E1947C3D}" dt="2023-04-24T13:45:05.493" v="575"/>
        <pc:sldMkLst>
          <pc:docMk/>
          <pc:sldMk cId="4070990076" sldId="296"/>
        </pc:sldMkLst>
        <pc:spChg chg="mod">
          <ac:chgData name="Emily Hubbard" userId="1d4a9d99-d5ce-44ef-95ca-ec6a92907a60" providerId="ADAL" clId="{BEB82C2B-22EE-445E-8505-5753E1947C3D}" dt="2023-04-17T12:11:01.406" v="290" actId="14100"/>
          <ac:spMkLst>
            <pc:docMk/>
            <pc:sldMk cId="4070990076" sldId="296"/>
            <ac:spMk id="2" creationId="{9CB9D45D-18DC-14C1-EEFE-D7FC7EDA7AF9}"/>
          </ac:spMkLst>
        </pc:spChg>
        <pc:spChg chg="add mod ord">
          <ac:chgData name="Emily Hubbard" userId="1d4a9d99-d5ce-44ef-95ca-ec6a92907a60" providerId="ADAL" clId="{BEB82C2B-22EE-445E-8505-5753E1947C3D}" dt="2023-04-17T12:10:51.807" v="288" actId="171"/>
          <ac:spMkLst>
            <pc:docMk/>
            <pc:sldMk cId="4070990076" sldId="296"/>
            <ac:spMk id="3" creationId="{8371380A-348D-EF20-B289-310556EB4399}"/>
          </ac:spMkLst>
        </pc:spChg>
        <pc:spChg chg="mod">
          <ac:chgData name="Emily Hubbard" userId="1d4a9d99-d5ce-44ef-95ca-ec6a92907a60" providerId="ADAL" clId="{BEB82C2B-22EE-445E-8505-5753E1947C3D}" dt="2023-04-17T12:11:01.406" v="290" actId="14100"/>
          <ac:spMkLst>
            <pc:docMk/>
            <pc:sldMk cId="4070990076" sldId="296"/>
            <ac:spMk id="7" creationId="{3E2A30D4-16FF-7CED-D16C-1D76817EF764}"/>
          </ac:spMkLst>
        </pc:spChg>
      </pc:sldChg>
      <pc:sldChg chg="addSp modSp mod replTag delTag">
        <pc:chgData name="Emily Hubbard" userId="1d4a9d99-d5ce-44ef-95ca-ec6a92907a60" providerId="ADAL" clId="{BEB82C2B-22EE-445E-8505-5753E1947C3D}" dt="2023-04-24T13:45:06.727" v="577"/>
        <pc:sldMkLst>
          <pc:docMk/>
          <pc:sldMk cId="3747016815" sldId="297"/>
        </pc:sldMkLst>
        <pc:spChg chg="add mod ord">
          <ac:chgData name="Emily Hubbard" userId="1d4a9d99-d5ce-44ef-95ca-ec6a92907a60" providerId="ADAL" clId="{BEB82C2B-22EE-445E-8505-5753E1947C3D}" dt="2023-04-17T12:11:07.839" v="307" actId="171"/>
          <ac:spMkLst>
            <pc:docMk/>
            <pc:sldMk cId="3747016815" sldId="297"/>
            <ac:spMk id="2" creationId="{4B8C478A-2C84-DB5F-7C3D-C6F77CB0446D}"/>
          </ac:spMkLst>
        </pc:spChg>
      </pc:sldChg>
      <pc:sldChg chg="addSp modSp mod replTag delTag">
        <pc:chgData name="Emily Hubbard" userId="1d4a9d99-d5ce-44ef-95ca-ec6a92907a60" providerId="ADAL" clId="{BEB82C2B-22EE-445E-8505-5753E1947C3D}" dt="2023-04-17T12:11:16.363" v="327" actId="171"/>
        <pc:sldMkLst>
          <pc:docMk/>
          <pc:sldMk cId="497982304" sldId="298"/>
        </pc:sldMkLst>
        <pc:spChg chg="add mod ord">
          <ac:chgData name="Emily Hubbard" userId="1d4a9d99-d5ce-44ef-95ca-ec6a92907a60" providerId="ADAL" clId="{BEB82C2B-22EE-445E-8505-5753E1947C3D}" dt="2023-04-17T12:11:16.363" v="327" actId="171"/>
          <ac:spMkLst>
            <pc:docMk/>
            <pc:sldMk cId="497982304" sldId="298"/>
            <ac:spMk id="2" creationId="{50DED32D-BDF1-151E-787A-819AC85731F8}"/>
          </ac:spMkLst>
        </pc:spChg>
      </pc:sldChg>
      <pc:sldChg chg="addSp modSp mod replTag delTag">
        <pc:chgData name="Emily Hubbard" userId="1d4a9d99-d5ce-44ef-95ca-ec6a92907a60" providerId="ADAL" clId="{BEB82C2B-22EE-445E-8505-5753E1947C3D}" dt="2023-04-17T12:11:23.341" v="342" actId="171"/>
        <pc:sldMkLst>
          <pc:docMk/>
          <pc:sldMk cId="2612082434" sldId="299"/>
        </pc:sldMkLst>
        <pc:spChg chg="add mod ord">
          <ac:chgData name="Emily Hubbard" userId="1d4a9d99-d5ce-44ef-95ca-ec6a92907a60" providerId="ADAL" clId="{BEB82C2B-22EE-445E-8505-5753E1947C3D}" dt="2023-04-17T12:11:23.341" v="342" actId="171"/>
          <ac:spMkLst>
            <pc:docMk/>
            <pc:sldMk cId="2612082434" sldId="299"/>
            <ac:spMk id="3" creationId="{1287D547-0EC5-9BA9-92DB-9B2AF5661A40}"/>
          </ac:spMkLst>
        </pc:spChg>
      </pc:sldChg>
      <pc:sldChg chg="addSp modSp mod replTag delTag">
        <pc:chgData name="Emily Hubbard" userId="1d4a9d99-d5ce-44ef-95ca-ec6a92907a60" providerId="ADAL" clId="{BEB82C2B-22EE-445E-8505-5753E1947C3D}" dt="2023-04-17T12:11:29.191" v="356" actId="171"/>
        <pc:sldMkLst>
          <pc:docMk/>
          <pc:sldMk cId="3637372257" sldId="300"/>
        </pc:sldMkLst>
        <pc:spChg chg="add mod ord">
          <ac:chgData name="Emily Hubbard" userId="1d4a9d99-d5ce-44ef-95ca-ec6a92907a60" providerId="ADAL" clId="{BEB82C2B-22EE-445E-8505-5753E1947C3D}" dt="2023-04-17T12:11:29.191" v="356" actId="171"/>
          <ac:spMkLst>
            <pc:docMk/>
            <pc:sldMk cId="3637372257" sldId="300"/>
            <ac:spMk id="2" creationId="{3A473B1F-2BE8-44F5-E141-013E3E21740D}"/>
          </ac:spMkLst>
        </pc:spChg>
      </pc:sldChg>
      <pc:sldChg chg="addSp modSp mod replTag delTag">
        <pc:chgData name="Emily Hubbard" userId="1d4a9d99-d5ce-44ef-95ca-ec6a92907a60" providerId="ADAL" clId="{BEB82C2B-22EE-445E-8505-5753E1947C3D}" dt="2023-04-24T13:46:34.112" v="579"/>
        <pc:sldMkLst>
          <pc:docMk/>
          <pc:sldMk cId="3981157455" sldId="301"/>
        </pc:sldMkLst>
        <pc:spChg chg="add mod">
          <ac:chgData name="Emily Hubbard" userId="1d4a9d99-d5ce-44ef-95ca-ec6a92907a60" providerId="ADAL" clId="{BEB82C2B-22EE-445E-8505-5753E1947C3D}" dt="2023-04-17T12:10:35.478" v="248" actId="2085"/>
          <ac:spMkLst>
            <pc:docMk/>
            <pc:sldMk cId="3981157455" sldId="301"/>
            <ac:spMk id="4" creationId="{268F4835-8C2A-9C99-8B42-951BC3B857FD}"/>
          </ac:spMkLst>
        </pc:spChg>
        <pc:picChg chg="add mod">
          <ac:chgData name="Emily Hubbard" userId="1d4a9d99-d5ce-44ef-95ca-ec6a92907a60" providerId="ADAL" clId="{BEB82C2B-22EE-445E-8505-5753E1947C3D}" dt="2023-04-14T13:08:21.975" v="99" actId="1076"/>
          <ac:picMkLst>
            <pc:docMk/>
            <pc:sldMk cId="3981157455" sldId="301"/>
            <ac:picMk id="2" creationId="{5136DD43-36B4-FEF5-3804-B58057F302F9}"/>
          </ac:picMkLst>
        </pc:picChg>
      </pc:sldChg>
      <pc:sldChg chg="addSp modSp mod replTag delTag">
        <pc:chgData name="Emily Hubbard" userId="1d4a9d99-d5ce-44ef-95ca-ec6a92907a60" providerId="ADAL" clId="{BEB82C2B-22EE-445E-8505-5753E1947C3D}" dt="2023-04-17T12:11:38.622" v="373"/>
        <pc:sldMkLst>
          <pc:docMk/>
          <pc:sldMk cId="1578892831" sldId="302"/>
        </pc:sldMkLst>
        <pc:spChg chg="add mod ord">
          <ac:chgData name="Emily Hubbard" userId="1d4a9d99-d5ce-44ef-95ca-ec6a92907a60" providerId="ADAL" clId="{BEB82C2B-22EE-445E-8505-5753E1947C3D}" dt="2023-04-17T12:11:36.686" v="371" actId="171"/>
          <ac:spMkLst>
            <pc:docMk/>
            <pc:sldMk cId="1578892831" sldId="302"/>
            <ac:spMk id="2" creationId="{D696D896-0563-0861-F2AB-95BC5DE1DB72}"/>
          </ac:spMkLst>
        </pc:spChg>
      </pc:sldChg>
      <pc:sldChg chg="addSp delSp modSp mod delAnim modAnim replTag delTag delCm modCm">
        <pc:chgData name="Emily Hubbard" userId="1d4a9d99-d5ce-44ef-95ca-ec6a92907a60" providerId="ADAL" clId="{BEB82C2B-22EE-445E-8505-5753E1947C3D}" dt="2023-04-24T13:44:47.281" v="568"/>
        <pc:sldMkLst>
          <pc:docMk/>
          <pc:sldMk cId="1390708513" sldId="303"/>
        </pc:sldMkLst>
        <pc:spChg chg="add mod">
          <ac:chgData name="Emily Hubbard" userId="1d4a9d99-d5ce-44ef-95ca-ec6a92907a60" providerId="ADAL" clId="{BEB82C2B-22EE-445E-8505-5753E1947C3D}" dt="2023-04-17T12:11:40.155" v="376"/>
          <ac:spMkLst>
            <pc:docMk/>
            <pc:sldMk cId="1390708513" sldId="303"/>
            <ac:spMk id="2" creationId="{06094DD8-8CAE-ADE6-BF27-2D458D067FE3}"/>
          </ac:spMkLst>
        </pc:spChg>
        <pc:picChg chg="del">
          <ac:chgData name="Emily Hubbard" userId="1d4a9d99-d5ce-44ef-95ca-ec6a92907a60" providerId="ADAL" clId="{BEB82C2B-22EE-445E-8505-5753E1947C3D}" dt="2023-04-14T13:04:52.310" v="22" actId="478"/>
          <ac:picMkLst>
            <pc:docMk/>
            <pc:sldMk cId="1390708513" sldId="303"/>
            <ac:picMk id="2" creationId="{CB4D105D-C8AF-B110-AAF7-18E9078EC775}"/>
          </ac:picMkLst>
        </pc:picChg>
        <pc:picChg chg="add mod">
          <ac:chgData name="Emily Hubbard" userId="1d4a9d99-d5ce-44ef-95ca-ec6a92907a60" providerId="ADAL" clId="{BEB82C2B-22EE-445E-8505-5753E1947C3D}" dt="2023-04-14T13:05:15.893" v="31" actId="1076"/>
          <ac:picMkLst>
            <pc:docMk/>
            <pc:sldMk cId="1390708513" sldId="303"/>
            <ac:picMk id="3" creationId="{930F6D99-E342-C5C9-14C6-28F0AD9EB391}"/>
          </ac:picMkLst>
        </pc:picChg>
        <pc:extLst>
          <p:ext xmlns:p="http://schemas.openxmlformats.org/presentationml/2006/main" uri="{D6D511B9-2390-475A-947B-AFAB55BFBCF1}">
            <pc226:cmChg xmlns:pc226="http://schemas.microsoft.com/office/powerpoint/2022/06/main/command" chg="del mod">
              <pc226:chgData name="Emily Hubbard" userId="1d4a9d99-d5ce-44ef-95ca-ec6a92907a60" providerId="ADAL" clId="{BEB82C2B-22EE-445E-8505-5753E1947C3D}" dt="2023-04-14T13:04:55.006" v="24"/>
              <pc2:cmMkLst xmlns:pc2="http://schemas.microsoft.com/office/powerpoint/2019/9/main/command">
                <pc:docMk/>
                <pc:sldMk cId="1390708513" sldId="303"/>
                <pc2:cmMk id="{D216D753-B1E1-4820-8616-0CDFE9AB361E}"/>
              </pc2:cmMkLst>
            </pc226:cmChg>
          </p:ext>
        </pc:extLst>
      </pc:sldChg>
      <pc:sldChg chg="addSp modSp mod modTransition replTag delTag delCm modNotesTx">
        <pc:chgData name="Emily Hubbard" userId="1d4a9d99-d5ce-44ef-95ca-ec6a92907a60" providerId="ADAL" clId="{BEB82C2B-22EE-445E-8505-5753E1947C3D}" dt="2023-04-24T13:44:39.914" v="558"/>
        <pc:sldMkLst>
          <pc:docMk/>
          <pc:sldMk cId="4275996422" sldId="679"/>
        </pc:sldMkLst>
        <pc:spChg chg="add mod ord">
          <ac:chgData name="Emily Hubbard" userId="1d4a9d99-d5ce-44ef-95ca-ec6a92907a60" providerId="ADAL" clId="{BEB82C2B-22EE-445E-8505-5753E1947C3D}" dt="2023-04-14T13:11:00.923" v="211" actId="171"/>
          <ac:spMkLst>
            <pc:docMk/>
            <pc:sldMk cId="4275996422" sldId="679"/>
            <ac:spMk id="6" creationId="{1AD48080-BE52-B318-1E57-121FC70155CF}"/>
          </ac:spMkLst>
        </pc:spChg>
        <pc:picChg chg="add mod">
          <ac:chgData name="Emily Hubbard" userId="1d4a9d99-d5ce-44ef-95ca-ec6a92907a60" providerId="ADAL" clId="{BEB82C2B-22EE-445E-8505-5753E1947C3D}" dt="2023-04-14T13:09:30.109" v="142" actId="1076"/>
          <ac:picMkLst>
            <pc:docMk/>
            <pc:sldMk cId="4275996422" sldId="679"/>
            <ac:picMk id="5" creationId="{636D68AB-9DE6-3981-804F-441951F394CB}"/>
          </ac:picMkLst>
        </pc:picChg>
        <pc:extLst>
          <p:ext xmlns:p="http://schemas.openxmlformats.org/presentationml/2006/main" uri="{D6D511B9-2390-475A-947B-AFAB55BFBCF1}">
            <pc226:cmChg xmlns:pc226="http://schemas.microsoft.com/office/powerpoint/2022/06/main/command" chg="del">
              <pc226:chgData name="Emily Hubbard" userId="1d4a9d99-d5ce-44ef-95ca-ec6a92907a60" providerId="ADAL" clId="{BEB82C2B-22EE-445E-8505-5753E1947C3D}" dt="2023-04-14T13:06:09.639" v="55"/>
              <pc2:cmMkLst xmlns:pc2="http://schemas.microsoft.com/office/powerpoint/2019/9/main/command">
                <pc:docMk/>
                <pc:sldMk cId="4275996422" sldId="679"/>
                <pc2:cmMk id="{04148B2C-7346-484A-9EC7-EEF42772A296}"/>
              </pc2:cmMkLst>
            </pc226:cmChg>
          </p:ext>
        </pc:extLst>
      </pc:sldChg>
      <pc:sldChg chg="addSp modSp modTransition replTag delTag delCm">
        <pc:chgData name="Emily Hubbard" userId="1d4a9d99-d5ce-44ef-95ca-ec6a92907a60" providerId="ADAL" clId="{BEB82C2B-22EE-445E-8505-5753E1947C3D}" dt="2023-04-24T13:44:37.591" v="555"/>
        <pc:sldMkLst>
          <pc:docMk/>
          <pc:sldMk cId="3712363524" sldId="755"/>
        </pc:sldMkLst>
        <pc:spChg chg="add mod">
          <ac:chgData name="Emily Hubbard" userId="1d4a9d99-d5ce-44ef-95ca-ec6a92907a60" providerId="ADAL" clId="{BEB82C2B-22EE-445E-8505-5753E1947C3D}" dt="2023-04-17T12:13:12.639" v="500"/>
          <ac:spMkLst>
            <pc:docMk/>
            <pc:sldMk cId="3712363524" sldId="755"/>
            <ac:spMk id="2" creationId="{A1DE2FE9-EF1F-618A-6EE9-2CD3A20436F3}"/>
          </ac:spMkLst>
        </pc:spChg>
        <pc:extLst>
          <p:ext xmlns:p="http://schemas.openxmlformats.org/presentationml/2006/main" uri="{D6D511B9-2390-475A-947B-AFAB55BFBCF1}">
            <pc226:cmChg xmlns:pc226="http://schemas.microsoft.com/office/powerpoint/2022/06/main/command" chg="del">
              <pc226:chgData name="Emily Hubbard" userId="1d4a9d99-d5ce-44ef-95ca-ec6a92907a60" providerId="ADAL" clId="{BEB82C2B-22EE-445E-8505-5753E1947C3D}" dt="2023-04-14T13:06:37.692" v="65"/>
              <pc2:cmMkLst xmlns:pc2="http://schemas.microsoft.com/office/powerpoint/2019/9/main/command">
                <pc:docMk/>
                <pc:sldMk cId="3712363524" sldId="755"/>
                <pc2:cmMk id="{F84CE6FF-2B70-41D0-B6CF-FEACC4E68A57}"/>
              </pc2:cmMkLst>
            </pc226:cmChg>
          </p:ext>
        </pc:extLst>
      </pc:sldChg>
      <pc:sldChg chg="addSp delSp modSp mod modTransition replTag delTag">
        <pc:chgData name="Emily Hubbard" userId="1d4a9d99-d5ce-44ef-95ca-ec6a92907a60" providerId="ADAL" clId="{BEB82C2B-22EE-445E-8505-5753E1947C3D}" dt="2023-04-24T13:44:43.159" v="561"/>
        <pc:sldMkLst>
          <pc:docMk/>
          <pc:sldMk cId="788129656" sldId="847"/>
        </pc:sldMkLst>
        <pc:spChg chg="mod">
          <ac:chgData name="Emily Hubbard" userId="1d4a9d99-d5ce-44ef-95ca-ec6a92907a60" providerId="ADAL" clId="{BEB82C2B-22EE-445E-8505-5753E1947C3D}" dt="2023-04-14T13:10:25.397" v="176" actId="1036"/>
          <ac:spMkLst>
            <pc:docMk/>
            <pc:sldMk cId="788129656" sldId="847"/>
            <ac:spMk id="5" creationId="{AFCCD80E-444F-4604-9884-BFEFE1A48CFE}"/>
          </ac:spMkLst>
        </pc:spChg>
        <pc:spChg chg="add mod ord">
          <ac:chgData name="Emily Hubbard" userId="1d4a9d99-d5ce-44ef-95ca-ec6a92907a60" providerId="ADAL" clId="{BEB82C2B-22EE-445E-8505-5753E1947C3D}" dt="2023-04-14T13:10:55.483" v="203" actId="171"/>
          <ac:spMkLst>
            <pc:docMk/>
            <pc:sldMk cId="788129656" sldId="847"/>
            <ac:spMk id="8" creationId="{557BB667-4CD2-933F-DB24-4D862FE8E3D9}"/>
          </ac:spMkLst>
        </pc:spChg>
        <pc:picChg chg="del mod">
          <ac:chgData name="Emily Hubbard" userId="1d4a9d99-d5ce-44ef-95ca-ec6a92907a60" providerId="ADAL" clId="{BEB82C2B-22EE-445E-8505-5753E1947C3D}" dt="2023-04-14T13:08:57.061" v="130" actId="478"/>
          <ac:picMkLst>
            <pc:docMk/>
            <pc:sldMk cId="788129656" sldId="847"/>
            <ac:picMk id="3" creationId="{58F8CBCD-4F7A-F3D7-9AA8-0D7AB11BBB4C}"/>
          </ac:picMkLst>
        </pc:picChg>
        <pc:picChg chg="add mod">
          <ac:chgData name="Emily Hubbard" userId="1d4a9d99-d5ce-44ef-95ca-ec6a92907a60" providerId="ADAL" clId="{BEB82C2B-22EE-445E-8505-5753E1947C3D}" dt="2023-04-14T13:10:35.513" v="184" actId="14100"/>
          <ac:picMkLst>
            <pc:docMk/>
            <pc:sldMk cId="788129656" sldId="847"/>
            <ac:picMk id="7" creationId="{B9074CEF-1DB4-F673-C742-651CBEDBF29C}"/>
          </ac:picMkLst>
        </pc:picChg>
      </pc:sldChg>
      <pc:sldChg chg="addSp modSp mod replTag delTag delCm">
        <pc:chgData name="Emily Hubbard" userId="1d4a9d99-d5ce-44ef-95ca-ec6a92907a60" providerId="ADAL" clId="{BEB82C2B-22EE-445E-8505-5753E1947C3D}" dt="2023-04-17T12:11:46.888" v="396" actId="171"/>
        <pc:sldMkLst>
          <pc:docMk/>
          <pc:sldMk cId="1457366094" sldId="848"/>
        </pc:sldMkLst>
        <pc:spChg chg="add mod ord">
          <ac:chgData name="Emily Hubbard" userId="1d4a9d99-d5ce-44ef-95ca-ec6a92907a60" providerId="ADAL" clId="{BEB82C2B-22EE-445E-8505-5753E1947C3D}" dt="2023-04-17T12:11:46.888" v="396" actId="171"/>
          <ac:spMkLst>
            <pc:docMk/>
            <pc:sldMk cId="1457366094" sldId="848"/>
            <ac:spMk id="2" creationId="{926C052F-265F-8665-2EA7-3444E23DE56D}"/>
          </ac:spMkLst>
        </pc:spChg>
        <pc:spChg chg="mod">
          <ac:chgData name="Emily Hubbard" userId="1d4a9d99-d5ce-44ef-95ca-ec6a92907a60" providerId="ADAL" clId="{BEB82C2B-22EE-445E-8505-5753E1947C3D}" dt="2023-04-14T13:05:31.862" v="39" actId="20577"/>
          <ac:spMkLst>
            <pc:docMk/>
            <pc:sldMk cId="1457366094" sldId="848"/>
            <ac:spMk id="11" creationId="{A31E19F8-3760-8549-2671-74AC7FD3E018}"/>
          </ac:spMkLst>
        </pc:spChg>
        <pc:extLst>
          <p:ext xmlns:p="http://schemas.openxmlformats.org/presentationml/2006/main" uri="{D6D511B9-2390-475A-947B-AFAB55BFBCF1}">
            <pc226:cmChg xmlns:pc226="http://schemas.microsoft.com/office/powerpoint/2022/06/main/command" chg="del">
              <pc226:chgData name="Emily Hubbard" userId="1d4a9d99-d5ce-44ef-95ca-ec6a92907a60" providerId="ADAL" clId="{BEB82C2B-22EE-445E-8505-5753E1947C3D}" dt="2023-04-14T13:05:37.361" v="40"/>
              <pc2:cmMkLst xmlns:pc2="http://schemas.microsoft.com/office/powerpoint/2019/9/main/command">
                <pc:docMk/>
                <pc:sldMk cId="1457366094" sldId="848"/>
                <pc2:cmMk id="{666AE1E5-B240-418F-9186-E07B2C31117B}"/>
              </pc2:cmMkLst>
            </pc226:cmChg>
          </p:ext>
        </pc:extLst>
      </pc:sldChg>
      <pc:sldChg chg="addSp modSp replTag delTag">
        <pc:chgData name="Emily Hubbard" userId="1d4a9d99-d5ce-44ef-95ca-ec6a92907a60" providerId="ADAL" clId="{BEB82C2B-22EE-445E-8505-5753E1947C3D}" dt="2023-04-17T12:13:18.271" v="508"/>
        <pc:sldMkLst>
          <pc:docMk/>
          <pc:sldMk cId="3351470533" sldId="849"/>
        </pc:sldMkLst>
        <pc:spChg chg="add mod">
          <ac:chgData name="Emily Hubbard" userId="1d4a9d99-d5ce-44ef-95ca-ec6a92907a60" providerId="ADAL" clId="{BEB82C2B-22EE-445E-8505-5753E1947C3D}" dt="2023-04-17T12:12:21.094" v="420"/>
          <ac:spMkLst>
            <pc:docMk/>
            <pc:sldMk cId="3351470533" sldId="849"/>
            <ac:spMk id="3" creationId="{802E6A12-89A0-1CE0-C31D-03EEA880F5C4}"/>
          </ac:spMkLst>
        </pc:spChg>
      </pc:sldChg>
      <pc:sldChg chg="addSp modSp mod replTag delTag">
        <pc:chgData name="Emily Hubbard" userId="1d4a9d99-d5ce-44ef-95ca-ec6a92907a60" providerId="ADAL" clId="{BEB82C2B-22EE-445E-8505-5753E1947C3D}" dt="2023-04-17T12:13:09.217" v="497" actId="1035"/>
        <pc:sldMkLst>
          <pc:docMk/>
          <pc:sldMk cId="1801521897" sldId="850"/>
        </pc:sldMkLst>
        <pc:spChg chg="mod">
          <ac:chgData name="Emily Hubbard" userId="1d4a9d99-d5ce-44ef-95ca-ec6a92907a60" providerId="ADAL" clId="{BEB82C2B-22EE-445E-8505-5753E1947C3D}" dt="2023-04-17T12:12:48.186" v="450" actId="14100"/>
          <ac:spMkLst>
            <pc:docMk/>
            <pc:sldMk cId="1801521897" sldId="850"/>
            <ac:spMk id="2" creationId="{9CB9D45D-18DC-14C1-EEFE-D7FC7EDA7AF9}"/>
          </ac:spMkLst>
        </pc:spChg>
        <pc:spChg chg="add mod ord">
          <ac:chgData name="Emily Hubbard" userId="1d4a9d99-d5ce-44ef-95ca-ec6a92907a60" providerId="ADAL" clId="{BEB82C2B-22EE-445E-8505-5753E1947C3D}" dt="2023-04-17T12:12:30.089" v="448" actId="171"/>
          <ac:spMkLst>
            <pc:docMk/>
            <pc:sldMk cId="1801521897" sldId="850"/>
            <ac:spMk id="3" creationId="{8A0CD185-4558-CB00-9528-9D1212C7BB30}"/>
          </ac:spMkLst>
        </pc:spChg>
        <pc:spChg chg="mod">
          <ac:chgData name="Emily Hubbard" userId="1d4a9d99-d5ce-44ef-95ca-ec6a92907a60" providerId="ADAL" clId="{BEB82C2B-22EE-445E-8505-5753E1947C3D}" dt="2023-04-17T12:12:48.186" v="450" actId="14100"/>
          <ac:spMkLst>
            <pc:docMk/>
            <pc:sldMk cId="1801521897" sldId="850"/>
            <ac:spMk id="7" creationId="{3E2A30D4-16FF-7CED-D16C-1D76817EF764}"/>
          </ac:spMkLst>
        </pc:spChg>
        <pc:spChg chg="mod">
          <ac:chgData name="Emily Hubbard" userId="1d4a9d99-d5ce-44ef-95ca-ec6a92907a60" providerId="ADAL" clId="{BEB82C2B-22EE-445E-8505-5753E1947C3D}" dt="2023-04-17T12:12:53.596" v="471" actId="1035"/>
          <ac:spMkLst>
            <pc:docMk/>
            <pc:sldMk cId="1801521897" sldId="850"/>
            <ac:spMk id="13" creationId="{8F1AFDA9-1722-9AAD-7C29-2CA8C4704844}"/>
          </ac:spMkLst>
        </pc:spChg>
        <pc:spChg chg="mod">
          <ac:chgData name="Emily Hubbard" userId="1d4a9d99-d5ce-44ef-95ca-ec6a92907a60" providerId="ADAL" clId="{BEB82C2B-22EE-445E-8505-5753E1947C3D}" dt="2023-04-17T12:12:53.596" v="471" actId="1035"/>
          <ac:spMkLst>
            <pc:docMk/>
            <pc:sldMk cId="1801521897" sldId="850"/>
            <ac:spMk id="14" creationId="{794FDC88-4C8D-FBAB-5248-C8C614A20699}"/>
          </ac:spMkLst>
        </pc:spChg>
        <pc:spChg chg="mod">
          <ac:chgData name="Emily Hubbard" userId="1d4a9d99-d5ce-44ef-95ca-ec6a92907a60" providerId="ADAL" clId="{BEB82C2B-22EE-445E-8505-5753E1947C3D}" dt="2023-04-17T12:13:03.454" v="484" actId="1035"/>
          <ac:spMkLst>
            <pc:docMk/>
            <pc:sldMk cId="1801521897" sldId="850"/>
            <ac:spMk id="15" creationId="{A42C5383-ED22-C5F1-3B30-29FEB5371B34}"/>
          </ac:spMkLst>
        </pc:spChg>
        <pc:spChg chg="mod">
          <ac:chgData name="Emily Hubbard" userId="1d4a9d99-d5ce-44ef-95ca-ec6a92907a60" providerId="ADAL" clId="{BEB82C2B-22EE-445E-8505-5753E1947C3D}" dt="2023-04-17T12:13:03.454" v="484" actId="1035"/>
          <ac:spMkLst>
            <pc:docMk/>
            <pc:sldMk cId="1801521897" sldId="850"/>
            <ac:spMk id="16" creationId="{60F66F39-1143-C259-124F-397626B24615}"/>
          </ac:spMkLst>
        </pc:spChg>
        <pc:spChg chg="mod">
          <ac:chgData name="Emily Hubbard" userId="1d4a9d99-d5ce-44ef-95ca-ec6a92907a60" providerId="ADAL" clId="{BEB82C2B-22EE-445E-8505-5753E1947C3D}" dt="2023-04-17T12:13:09.217" v="497" actId="1035"/>
          <ac:spMkLst>
            <pc:docMk/>
            <pc:sldMk cId="1801521897" sldId="850"/>
            <ac:spMk id="17" creationId="{DB42DADC-AB23-7E70-9CCA-6A51396F5928}"/>
          </ac:spMkLst>
        </pc:spChg>
        <pc:spChg chg="mod">
          <ac:chgData name="Emily Hubbard" userId="1d4a9d99-d5ce-44ef-95ca-ec6a92907a60" providerId="ADAL" clId="{BEB82C2B-22EE-445E-8505-5753E1947C3D}" dt="2023-04-17T12:13:09.217" v="497" actId="1035"/>
          <ac:spMkLst>
            <pc:docMk/>
            <pc:sldMk cId="1801521897" sldId="850"/>
            <ac:spMk id="18" creationId="{D2AE0CBB-0561-D11A-98DC-97A0C00612DC}"/>
          </ac:spMkLst>
        </pc:spChg>
      </pc:sldChg>
      <pc:sldChg chg="addSp modSp mod replTag delTag">
        <pc:chgData name="Emily Hubbard" userId="1d4a9d99-d5ce-44ef-95ca-ec6a92907a60" providerId="ADAL" clId="{BEB82C2B-22EE-445E-8505-5753E1947C3D}" dt="2023-04-17T12:13:32.276" v="515"/>
        <pc:sldMkLst>
          <pc:docMk/>
          <pc:sldMk cId="3643119733" sldId="851"/>
        </pc:sldMkLst>
        <pc:spChg chg="add mod">
          <ac:chgData name="Emily Hubbard" userId="1d4a9d99-d5ce-44ef-95ca-ec6a92907a60" providerId="ADAL" clId="{BEB82C2B-22EE-445E-8505-5753E1947C3D}" dt="2023-04-17T12:12:19.326" v="415"/>
          <ac:spMkLst>
            <pc:docMk/>
            <pc:sldMk cId="3643119733" sldId="851"/>
            <ac:spMk id="2" creationId="{91C76AFB-956A-E0FC-67D3-3D9F6817A5FF}"/>
          </ac:spMkLst>
        </pc:spChg>
        <pc:picChg chg="mod">
          <ac:chgData name="Emily Hubbard" userId="1d4a9d99-d5ce-44ef-95ca-ec6a92907a60" providerId="ADAL" clId="{BEB82C2B-22EE-445E-8505-5753E1947C3D}" dt="2023-04-17T12:13:29.935" v="513" actId="1076"/>
          <ac:picMkLst>
            <pc:docMk/>
            <pc:sldMk cId="3643119733" sldId="851"/>
            <ac:picMk id="5" creationId="{95E0E589-3A5B-CDDE-B4E5-9E48351E6803}"/>
          </ac:picMkLst>
        </pc:picChg>
      </pc:sldChg>
      <pc:sldChg chg="addSp modSp modAnim replTag delTag">
        <pc:chgData name="Emily Hubbard" userId="1d4a9d99-d5ce-44ef-95ca-ec6a92907a60" providerId="ADAL" clId="{BEB82C2B-22EE-445E-8505-5753E1947C3D}" dt="2023-04-24T13:45:00.062" v="571"/>
        <pc:sldMkLst>
          <pc:docMk/>
          <pc:sldMk cId="2735017491" sldId="852"/>
        </pc:sldMkLst>
        <pc:spChg chg="add mod">
          <ac:chgData name="Emily Hubbard" userId="1d4a9d99-d5ce-44ef-95ca-ec6a92907a60" providerId="ADAL" clId="{BEB82C2B-22EE-445E-8505-5753E1947C3D}" dt="2023-04-17T12:11:31.531" v="359"/>
          <ac:spMkLst>
            <pc:docMk/>
            <pc:sldMk cId="2735017491" sldId="852"/>
            <ac:spMk id="2" creationId="{7017815D-A1AF-2243-9F59-34450C6D8174}"/>
          </ac:spMkLst>
        </pc:spChg>
      </pc:sldChg>
      <pc:sldChg chg="addSp delSp modSp mod replTag delTag">
        <pc:chgData name="Emily Hubbard" userId="1d4a9d99-d5ce-44ef-95ca-ec6a92907a60" providerId="ADAL" clId="{BEB82C2B-22EE-445E-8505-5753E1947C3D}" dt="2023-04-17T12:11:52.018" v="410" actId="171"/>
        <pc:sldMkLst>
          <pc:docMk/>
          <pc:sldMk cId="3308027406" sldId="853"/>
        </pc:sldMkLst>
        <pc:spChg chg="add mod ord">
          <ac:chgData name="Emily Hubbard" userId="1d4a9d99-d5ce-44ef-95ca-ec6a92907a60" providerId="ADAL" clId="{BEB82C2B-22EE-445E-8505-5753E1947C3D}" dt="2023-04-17T12:11:52.018" v="410" actId="171"/>
          <ac:spMkLst>
            <pc:docMk/>
            <pc:sldMk cId="3308027406" sldId="853"/>
            <ac:spMk id="2" creationId="{926685E9-BDF5-B2C2-60D3-781DFE754B29}"/>
          </ac:spMkLst>
        </pc:spChg>
        <pc:spChg chg="add del mod ord">
          <ac:chgData name="Emily Hubbard" userId="1d4a9d99-d5ce-44ef-95ca-ec6a92907a60" providerId="ADAL" clId="{BEB82C2B-22EE-445E-8505-5753E1947C3D}" dt="2023-04-14T13:11:23.655" v="231"/>
          <ac:spMkLst>
            <pc:docMk/>
            <pc:sldMk cId="3308027406" sldId="853"/>
            <ac:spMk id="2" creationId="{AC92AC27-34D4-570E-514D-5DE0FDDFCB3B}"/>
          </ac:spMkLst>
        </pc:spChg>
      </pc:sldChg>
      <pc:sldChg chg="del replTag delTag modNotes">
        <pc:chgData name="Emily Hubbard" userId="1d4a9d99-d5ce-44ef-95ca-ec6a92907a60" providerId="ADAL" clId="{BEB82C2B-22EE-445E-8505-5753E1947C3D}" dt="2023-04-14T13:08:48.385" v="116"/>
        <pc:sldMkLst>
          <pc:docMk/>
          <pc:sldMk cId="424539590" sldId="854"/>
        </pc:sldMkLst>
      </pc:sldChg>
      <pc:sldChg chg="add del replTag delTag">
        <pc:chgData name="Emily Hubbard" userId="1d4a9d99-d5ce-44ef-95ca-ec6a92907a60" providerId="ADAL" clId="{BEB82C2B-22EE-445E-8505-5753E1947C3D}" dt="2023-04-14T13:06:53.068" v="89" actId="2890"/>
        <pc:sldMkLst>
          <pc:docMk/>
          <pc:sldMk cId="2465543549" sldId="854"/>
        </pc:sldMkLst>
      </pc:sldChg>
      <pc:sldChg chg="del replTag delTag modNotes">
        <pc:chgData name="Emily Hubbard" userId="1d4a9d99-d5ce-44ef-95ca-ec6a92907a60" providerId="ADAL" clId="{BEB82C2B-22EE-445E-8505-5753E1947C3D}" dt="2023-04-14T13:08:52.303" v="126"/>
        <pc:sldMkLst>
          <pc:docMk/>
          <pc:sldMk cId="2579535301" sldId="854"/>
        </pc:sldMkLst>
      </pc:sldChg>
    </pc:docChg>
  </pc:docChgLst>
  <pc:docChgLst>
    <pc:chgData name="Meg Stewart" userId="S::megan.stewart@sja.org.uk::a5b9a6f6-f869-4d2d-826a-645eea31791d" providerId="AD" clId="Web-{84586EFD-13DA-EB3E-0F95-AEDB80381BC6}"/>
    <pc:docChg chg="mod">
      <pc:chgData name="Meg Stewart" userId="S::megan.stewart@sja.org.uk::a5b9a6f6-f869-4d2d-826a-645eea31791d" providerId="AD" clId="Web-{84586EFD-13DA-EB3E-0F95-AEDB80381BC6}" dt="2023-02-25T16:44:47.764" v="8"/>
      <pc:docMkLst>
        <pc:docMk/>
      </pc:docMkLst>
      <pc:sldChg chg="addCm delCm modCm">
        <pc:chgData name="Meg Stewart" userId="S::megan.stewart@sja.org.uk::a5b9a6f6-f869-4d2d-826a-645eea31791d" providerId="AD" clId="Web-{84586EFD-13DA-EB3E-0F95-AEDB80381BC6}" dt="2023-02-25T16:37:46.846" v="4"/>
        <pc:sldMkLst>
          <pc:docMk/>
          <pc:sldMk cId="652076254" sldId="292"/>
        </pc:sldMkLst>
        <pc:extLst>
          <p:ext xmlns:p="http://schemas.openxmlformats.org/presentationml/2006/main" uri="{D6D511B9-2390-475A-947B-AFAB55BFBCF1}">
            <pc226:cmChg xmlns:pc226="http://schemas.microsoft.com/office/powerpoint/2022/06/main/command" chg="add mod">
              <pc226:chgData name="Meg Stewart" userId="S::megan.stewart@sja.org.uk::a5b9a6f6-f869-4d2d-826a-645eea31791d" providerId="AD" clId="Web-{84586EFD-13DA-EB3E-0F95-AEDB80381BC6}" dt="2023-02-25T16:37:46.846" v="4"/>
              <pc2:cmMkLst xmlns:pc2="http://schemas.microsoft.com/office/powerpoint/2019/9/main/command">
                <pc:docMk/>
                <pc:sldMk cId="652076254" sldId="292"/>
                <pc2:cmMk id="{8AFDFB7B-8F4F-4194-BE63-2DE804CFC843}"/>
              </pc2:cmMkLst>
            </pc226:cmChg>
            <pc226:cmChg xmlns:pc226="http://schemas.microsoft.com/office/powerpoint/2022/06/main/command" chg="add del">
              <pc226:chgData name="Meg Stewart" userId="S::megan.stewart@sja.org.uk::a5b9a6f6-f869-4d2d-826a-645eea31791d" providerId="AD" clId="Web-{84586EFD-13DA-EB3E-0F95-AEDB80381BC6}" dt="2023-02-25T16:36:42.501" v="2"/>
              <pc2:cmMkLst xmlns:pc2="http://schemas.microsoft.com/office/powerpoint/2019/9/main/command">
                <pc:docMk/>
                <pc:sldMk cId="652076254" sldId="292"/>
                <pc2:cmMk id="{37BD42F1-F291-4F9B-A3A7-7EE1ACFE7FA7}"/>
              </pc2:cmMkLst>
            </pc226:cmChg>
          </p:ext>
        </pc:extLst>
      </pc:sldChg>
      <pc:sldChg chg="addCm">
        <pc:chgData name="Meg Stewart" userId="S::megan.stewart@sja.org.uk::a5b9a6f6-f869-4d2d-826a-645eea31791d" providerId="AD" clId="Web-{84586EFD-13DA-EB3E-0F95-AEDB80381BC6}" dt="2023-02-25T16:40:29.007" v="5"/>
        <pc:sldMkLst>
          <pc:docMk/>
          <pc:sldMk cId="1390708513" sldId="303"/>
        </pc:sldMkLst>
        <pc:extLst>
          <p:ext xmlns:p="http://schemas.openxmlformats.org/presentationml/2006/main" uri="{D6D511B9-2390-475A-947B-AFAB55BFBCF1}">
            <pc226:cmChg xmlns:pc226="http://schemas.microsoft.com/office/powerpoint/2022/06/main/command" chg="add">
              <pc226:chgData name="Meg Stewart" userId="S::megan.stewart@sja.org.uk::a5b9a6f6-f869-4d2d-826a-645eea31791d" providerId="AD" clId="Web-{84586EFD-13DA-EB3E-0F95-AEDB80381BC6}" dt="2023-02-25T16:40:29.007" v="5"/>
              <pc2:cmMkLst xmlns:pc2="http://schemas.microsoft.com/office/powerpoint/2019/9/main/command">
                <pc:docMk/>
                <pc:sldMk cId="1390708513" sldId="303"/>
                <pc2:cmMk id="{D216D753-B1E1-4820-8616-0CDFE9AB361E}"/>
              </pc2:cmMkLst>
            </pc226:cmChg>
          </p:ext>
        </pc:extLst>
      </pc:sldChg>
      <pc:sldChg chg="addCm">
        <pc:chgData name="Meg Stewart" userId="S::megan.stewart@sja.org.uk::a5b9a6f6-f869-4d2d-826a-645eea31791d" providerId="AD" clId="Web-{84586EFD-13DA-EB3E-0F95-AEDB80381BC6}" dt="2023-02-25T16:42:18.932" v="6"/>
        <pc:sldMkLst>
          <pc:docMk/>
          <pc:sldMk cId="4275996422" sldId="679"/>
        </pc:sldMkLst>
        <pc:extLst>
          <p:ext xmlns:p="http://schemas.openxmlformats.org/presentationml/2006/main" uri="{D6D511B9-2390-475A-947B-AFAB55BFBCF1}">
            <pc226:cmChg xmlns:pc226="http://schemas.microsoft.com/office/powerpoint/2022/06/main/command" chg="add">
              <pc226:chgData name="Meg Stewart" userId="S::megan.stewart@sja.org.uk::a5b9a6f6-f869-4d2d-826a-645eea31791d" providerId="AD" clId="Web-{84586EFD-13DA-EB3E-0F95-AEDB80381BC6}" dt="2023-02-25T16:42:18.932" v="6"/>
              <pc2:cmMkLst xmlns:pc2="http://schemas.microsoft.com/office/powerpoint/2019/9/main/command">
                <pc:docMk/>
                <pc:sldMk cId="4275996422" sldId="679"/>
                <pc2:cmMk id="{04148B2C-7346-484A-9EC7-EEF42772A296}"/>
              </pc2:cmMkLst>
            </pc226:cmChg>
          </p:ext>
        </pc:extLst>
      </pc:sldChg>
      <pc:sldChg chg="addCm">
        <pc:chgData name="Meg Stewart" userId="S::megan.stewart@sja.org.uk::a5b9a6f6-f869-4d2d-826a-645eea31791d" providerId="AD" clId="Web-{84586EFD-13DA-EB3E-0F95-AEDB80381BC6}" dt="2023-02-25T16:44:47.764" v="8"/>
        <pc:sldMkLst>
          <pc:docMk/>
          <pc:sldMk cId="3712363524" sldId="755"/>
        </pc:sldMkLst>
        <pc:extLst>
          <p:ext xmlns:p="http://schemas.openxmlformats.org/presentationml/2006/main" uri="{D6D511B9-2390-475A-947B-AFAB55BFBCF1}">
            <pc226:cmChg xmlns:pc226="http://schemas.microsoft.com/office/powerpoint/2022/06/main/command" chg="add">
              <pc226:chgData name="Meg Stewart" userId="S::megan.stewart@sja.org.uk::a5b9a6f6-f869-4d2d-826a-645eea31791d" providerId="AD" clId="Web-{84586EFD-13DA-EB3E-0F95-AEDB80381BC6}" dt="2023-02-25T16:44:47.764" v="8"/>
              <pc2:cmMkLst xmlns:pc2="http://schemas.microsoft.com/office/powerpoint/2019/9/main/command">
                <pc:docMk/>
                <pc:sldMk cId="3712363524" sldId="755"/>
                <pc2:cmMk id="{F84CE6FF-2B70-41D0-B6CF-FEACC4E68A57}"/>
              </pc2:cmMkLst>
            </pc226:cmChg>
          </p:ext>
        </pc:extLst>
      </pc:sldChg>
      <pc:sldChg chg="addCm">
        <pc:chgData name="Meg Stewart" userId="S::megan.stewart@sja.org.uk::a5b9a6f6-f869-4d2d-826a-645eea31791d" providerId="AD" clId="Web-{84586EFD-13DA-EB3E-0F95-AEDB80381BC6}" dt="2023-02-25T16:44:20.263" v="7"/>
        <pc:sldMkLst>
          <pc:docMk/>
          <pc:sldMk cId="1457366094" sldId="848"/>
        </pc:sldMkLst>
        <pc:extLst>
          <p:ext xmlns:p="http://schemas.openxmlformats.org/presentationml/2006/main" uri="{D6D511B9-2390-475A-947B-AFAB55BFBCF1}">
            <pc226:cmChg xmlns:pc226="http://schemas.microsoft.com/office/powerpoint/2022/06/main/command" chg="add">
              <pc226:chgData name="Meg Stewart" userId="S::megan.stewart@sja.org.uk::a5b9a6f6-f869-4d2d-826a-645eea31791d" providerId="AD" clId="Web-{84586EFD-13DA-EB3E-0F95-AEDB80381BC6}" dt="2023-02-25T16:44:20.263" v="7"/>
              <pc2:cmMkLst xmlns:pc2="http://schemas.microsoft.com/office/powerpoint/2019/9/main/command">
                <pc:docMk/>
                <pc:sldMk cId="1457366094" sldId="848"/>
                <pc2:cmMk id="{666AE1E5-B240-418F-9186-E07B2C31117B}"/>
              </pc2:cmMkLst>
            </pc226:cmChg>
          </p:ext>
        </pc:extLst>
      </pc:sldChg>
    </pc:docChg>
  </pc:docChgLst>
  <pc:docChgLst>
    <pc:chgData name="Emily Hubbard" userId="S::emily.hubbard@sja.org.uk::1d4a9d99-d5ce-44ef-95ca-ec6a92907a60" providerId="AD" clId="Web-{BB2C03D1-4FAD-430E-B8B4-D32ED46B68E8}"/>
    <pc:docChg chg="modSld">
      <pc:chgData name="Emily Hubbard" userId="S::emily.hubbard@sja.org.uk::1d4a9d99-d5ce-44ef-95ca-ec6a92907a60" providerId="AD" clId="Web-{BB2C03D1-4FAD-430E-B8B4-D32ED46B68E8}" dt="2022-12-16T09:19:22.755" v="59" actId="14100"/>
      <pc:docMkLst>
        <pc:docMk/>
      </pc:docMkLst>
      <pc:sldChg chg="modNotes">
        <pc:chgData name="Emily Hubbard" userId="S::emily.hubbard@sja.org.uk::1d4a9d99-d5ce-44ef-95ca-ec6a92907a60" providerId="AD" clId="Web-{BB2C03D1-4FAD-430E-B8B4-D32ED46B68E8}" dt="2022-12-16T09:09:27.434" v="0"/>
        <pc:sldMkLst>
          <pc:docMk/>
          <pc:sldMk cId="497982304" sldId="298"/>
        </pc:sldMkLst>
      </pc:sldChg>
      <pc:sldChg chg="modSp">
        <pc:chgData name="Emily Hubbard" userId="S::emily.hubbard@sja.org.uk::1d4a9d99-d5ce-44ef-95ca-ec6a92907a60" providerId="AD" clId="Web-{BB2C03D1-4FAD-430E-B8B4-D32ED46B68E8}" dt="2022-12-16T09:12:38.739" v="25" actId="14100"/>
        <pc:sldMkLst>
          <pc:docMk/>
          <pc:sldMk cId="3637372257" sldId="300"/>
        </pc:sldMkLst>
        <pc:spChg chg="mod">
          <ac:chgData name="Emily Hubbard" userId="S::emily.hubbard@sja.org.uk::1d4a9d99-d5ce-44ef-95ca-ec6a92907a60" providerId="AD" clId="Web-{BB2C03D1-4FAD-430E-B8B4-D32ED46B68E8}" dt="2022-12-16T09:12:38.739" v="25" actId="14100"/>
          <ac:spMkLst>
            <pc:docMk/>
            <pc:sldMk cId="3637372257" sldId="300"/>
            <ac:spMk id="7" creationId="{0316B3B2-68CE-B528-5734-90051D6562D1}"/>
          </ac:spMkLst>
        </pc:spChg>
        <pc:spChg chg="mod">
          <ac:chgData name="Emily Hubbard" userId="S::emily.hubbard@sja.org.uk::1d4a9d99-d5ce-44ef-95ca-ec6a92907a60" providerId="AD" clId="Web-{BB2C03D1-4FAD-430E-B8B4-D32ED46B68E8}" dt="2022-12-16T09:11:26.470" v="9" actId="20577"/>
          <ac:spMkLst>
            <pc:docMk/>
            <pc:sldMk cId="3637372257" sldId="300"/>
            <ac:spMk id="24" creationId="{D97338A1-674F-3967-B701-B1FE1ACED6F7}"/>
          </ac:spMkLst>
        </pc:spChg>
        <pc:picChg chg="mod">
          <ac:chgData name="Emily Hubbard" userId="S::emily.hubbard@sja.org.uk::1d4a9d99-d5ce-44ef-95ca-ec6a92907a60" providerId="AD" clId="Web-{BB2C03D1-4FAD-430E-B8B4-D32ED46B68E8}" dt="2022-12-16T09:10:57.656" v="6" actId="1076"/>
          <ac:picMkLst>
            <pc:docMk/>
            <pc:sldMk cId="3637372257" sldId="300"/>
            <ac:picMk id="6" creationId="{4596028F-0B02-FCBD-B296-BE1A223B2CC4}"/>
          </ac:picMkLst>
        </pc:picChg>
      </pc:sldChg>
      <pc:sldChg chg="modSp">
        <pc:chgData name="Emily Hubbard" userId="S::emily.hubbard@sja.org.uk::1d4a9d99-d5ce-44ef-95ca-ec6a92907a60" providerId="AD" clId="Web-{BB2C03D1-4FAD-430E-B8B4-D32ED46B68E8}" dt="2022-12-16T09:13:05.990" v="45" actId="14100"/>
        <pc:sldMkLst>
          <pc:docMk/>
          <pc:sldMk cId="1578892831" sldId="302"/>
        </pc:sldMkLst>
        <pc:spChg chg="mod">
          <ac:chgData name="Emily Hubbard" userId="S::emily.hubbard@sja.org.uk::1d4a9d99-d5ce-44ef-95ca-ec6a92907a60" providerId="AD" clId="Web-{BB2C03D1-4FAD-430E-B8B4-D32ED46B68E8}" dt="2022-12-16T09:13:05.990" v="45" actId="14100"/>
          <ac:spMkLst>
            <pc:docMk/>
            <pc:sldMk cId="1578892831" sldId="302"/>
            <ac:spMk id="7" creationId="{0316B3B2-68CE-B528-5734-90051D6562D1}"/>
          </ac:spMkLst>
        </pc:spChg>
      </pc:sldChg>
      <pc:sldChg chg="modSp">
        <pc:chgData name="Emily Hubbard" userId="S::emily.hubbard@sja.org.uk::1d4a9d99-d5ce-44ef-95ca-ec6a92907a60" providerId="AD" clId="Web-{BB2C03D1-4FAD-430E-B8B4-D32ED46B68E8}" dt="2022-12-16T09:19:22.755" v="59" actId="14100"/>
        <pc:sldMkLst>
          <pc:docMk/>
          <pc:sldMk cId="788129656" sldId="847"/>
        </pc:sldMkLst>
        <pc:spChg chg="mod">
          <ac:chgData name="Emily Hubbard" userId="S::emily.hubbard@sja.org.uk::1d4a9d99-d5ce-44ef-95ca-ec6a92907a60" providerId="AD" clId="Web-{BB2C03D1-4FAD-430E-B8B4-D32ED46B68E8}" dt="2022-12-16T09:19:22.755" v="59" actId="14100"/>
          <ac:spMkLst>
            <pc:docMk/>
            <pc:sldMk cId="788129656" sldId="847"/>
            <ac:spMk id="2" creationId="{FFEF9636-AB7E-0EA9-DB86-B050F6EB1582}"/>
          </ac:spMkLst>
        </pc:spChg>
      </pc:sldChg>
      <pc:sldChg chg="modSp">
        <pc:chgData name="Emily Hubbard" userId="S::emily.hubbard@sja.org.uk::1d4a9d99-d5ce-44ef-95ca-ec6a92907a60" providerId="AD" clId="Web-{BB2C03D1-4FAD-430E-B8B4-D32ED46B68E8}" dt="2022-12-16T09:11:46.768" v="10" actId="1076"/>
        <pc:sldMkLst>
          <pc:docMk/>
          <pc:sldMk cId="2735017491" sldId="852"/>
        </pc:sldMkLst>
        <pc:grpChg chg="mod">
          <ac:chgData name="Emily Hubbard" userId="S::emily.hubbard@sja.org.uk::1d4a9d99-d5ce-44ef-95ca-ec6a92907a60" providerId="AD" clId="Web-{BB2C03D1-4FAD-430E-B8B4-D32ED46B68E8}" dt="2022-12-16T09:11:46.768" v="10" actId="1076"/>
          <ac:grpSpMkLst>
            <pc:docMk/>
            <pc:sldMk cId="2735017491" sldId="852"/>
            <ac:grpSpMk id="5" creationId="{33D424F2-A3FF-8A81-98D3-DE99699981EE}"/>
          </ac:grpSpMkLst>
        </pc:grpChg>
      </pc:sldChg>
    </pc:docChg>
  </pc:docChgLst>
  <pc:docChgLst>
    <pc:chgData name="Emily Hubbard" userId="1d4a9d99-d5ce-44ef-95ca-ec6a92907a60" providerId="ADAL" clId="{E65C0C49-3373-4980-B791-D8006AFF83BE}"/>
    <pc:docChg chg="custSel modSld">
      <pc:chgData name="Emily Hubbard" userId="1d4a9d99-d5ce-44ef-95ca-ec6a92907a60" providerId="ADAL" clId="{E65C0C49-3373-4980-B791-D8006AFF83BE}" dt="2023-08-30T11:49:23.342" v="17" actId="1038"/>
      <pc:docMkLst>
        <pc:docMk/>
      </pc:docMkLst>
      <pc:sldChg chg="addSp delSp modSp mod">
        <pc:chgData name="Emily Hubbard" userId="1d4a9d99-d5ce-44ef-95ca-ec6a92907a60" providerId="ADAL" clId="{E65C0C49-3373-4980-B791-D8006AFF83BE}" dt="2023-08-30T11:48:45.318" v="6" actId="14100"/>
        <pc:sldMkLst>
          <pc:docMk/>
          <pc:sldMk cId="907891355" sldId="295"/>
        </pc:sldMkLst>
        <pc:picChg chg="del">
          <ac:chgData name="Emily Hubbard" userId="1d4a9d99-d5ce-44ef-95ca-ec6a92907a60" providerId="ADAL" clId="{E65C0C49-3373-4980-B791-D8006AFF83BE}" dt="2023-08-30T11:48:16.225" v="0" actId="478"/>
          <ac:picMkLst>
            <pc:docMk/>
            <pc:sldMk cId="907891355" sldId="295"/>
            <ac:picMk id="2" creationId="{D9956BD8-2D94-419E-801C-E7170B891868}"/>
          </ac:picMkLst>
        </pc:picChg>
        <pc:picChg chg="del">
          <ac:chgData name="Emily Hubbard" userId="1d4a9d99-d5ce-44ef-95ca-ec6a92907a60" providerId="ADAL" clId="{E65C0C49-3373-4980-B791-D8006AFF83BE}" dt="2023-08-30T11:48:16.622" v="1" actId="478"/>
          <ac:picMkLst>
            <pc:docMk/>
            <pc:sldMk cId="907891355" sldId="295"/>
            <ac:picMk id="3" creationId="{DF21FB50-6AFA-473E-AA09-1C2D09245DBA}"/>
          </ac:picMkLst>
        </pc:picChg>
        <pc:picChg chg="add mod">
          <ac:chgData name="Emily Hubbard" userId="1d4a9d99-d5ce-44ef-95ca-ec6a92907a60" providerId="ADAL" clId="{E65C0C49-3373-4980-B791-D8006AFF83BE}" dt="2023-08-30T11:48:45.318" v="6" actId="14100"/>
          <ac:picMkLst>
            <pc:docMk/>
            <pc:sldMk cId="907891355" sldId="295"/>
            <ac:picMk id="8" creationId="{DB7E1AE8-9A3C-AF6B-D701-7503F02870F1}"/>
          </ac:picMkLst>
        </pc:picChg>
        <pc:picChg chg="add mod">
          <ac:chgData name="Emily Hubbard" userId="1d4a9d99-d5ce-44ef-95ca-ec6a92907a60" providerId="ADAL" clId="{E65C0C49-3373-4980-B791-D8006AFF83BE}" dt="2023-08-30T11:48:45.318" v="6" actId="14100"/>
          <ac:picMkLst>
            <pc:docMk/>
            <pc:sldMk cId="907891355" sldId="295"/>
            <ac:picMk id="10" creationId="{1619874F-D05B-6D12-F407-FAE646162F70}"/>
          </ac:picMkLst>
        </pc:picChg>
      </pc:sldChg>
      <pc:sldChg chg="addSp delSp modSp mod">
        <pc:chgData name="Emily Hubbard" userId="1d4a9d99-d5ce-44ef-95ca-ec6a92907a60" providerId="ADAL" clId="{E65C0C49-3373-4980-B791-D8006AFF83BE}" dt="2023-08-30T11:49:23.342" v="17" actId="1038"/>
        <pc:sldMkLst>
          <pc:docMk/>
          <pc:sldMk cId="3712363524" sldId="755"/>
        </pc:sldMkLst>
        <pc:picChg chg="del">
          <ac:chgData name="Emily Hubbard" userId="1d4a9d99-d5ce-44ef-95ca-ec6a92907a60" providerId="ADAL" clId="{E65C0C49-3373-4980-B791-D8006AFF83BE}" dt="2023-08-30T11:49:02.015" v="7" actId="478"/>
          <ac:picMkLst>
            <pc:docMk/>
            <pc:sldMk cId="3712363524" sldId="755"/>
            <ac:picMk id="5" creationId="{BACD9919-2036-69AC-F5EB-033995A574A7}"/>
          </ac:picMkLst>
        </pc:picChg>
        <pc:picChg chg="add mod">
          <ac:chgData name="Emily Hubbard" userId="1d4a9d99-d5ce-44ef-95ca-ec6a92907a60" providerId="ADAL" clId="{E65C0C49-3373-4980-B791-D8006AFF83BE}" dt="2023-08-30T11:49:23.342" v="17" actId="1038"/>
          <ac:picMkLst>
            <pc:docMk/>
            <pc:sldMk cId="3712363524" sldId="755"/>
            <ac:picMk id="6" creationId="{CF6B0F98-CB30-75BF-F3DA-7F12159F1A81}"/>
          </ac:picMkLst>
        </pc:picChg>
        <pc:picChg chg="add mod">
          <ac:chgData name="Emily Hubbard" userId="1d4a9d99-d5ce-44ef-95ca-ec6a92907a60" providerId="ADAL" clId="{E65C0C49-3373-4980-B791-D8006AFF83BE}" dt="2023-08-30T11:49:22.662" v="16" actId="1037"/>
          <ac:picMkLst>
            <pc:docMk/>
            <pc:sldMk cId="3712363524" sldId="755"/>
            <ac:picMk id="7" creationId="{4D55A3A3-DBF0-E2AA-1B66-71B1DDE28ADB}"/>
          </ac:picMkLst>
        </pc:picChg>
        <pc:picChg chg="del">
          <ac:chgData name="Emily Hubbard" userId="1d4a9d99-d5ce-44ef-95ca-ec6a92907a60" providerId="ADAL" clId="{E65C0C49-3373-4980-B791-D8006AFF83BE}" dt="2023-08-30T11:49:02.015" v="7" actId="478"/>
          <ac:picMkLst>
            <pc:docMk/>
            <pc:sldMk cId="3712363524" sldId="755"/>
            <ac:picMk id="9" creationId="{B344D5E3-121E-1243-BC42-E7B163B75E2F}"/>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14DE9C-DC63-4691-8F53-8D090BFED4E3}" type="doc">
      <dgm:prSet loTypeId="urn:microsoft.com/office/officeart/2005/8/layout/default" loCatId="list" qsTypeId="urn:microsoft.com/office/officeart/2005/8/quickstyle/simple1" qsCatId="simple" csTypeId="urn:microsoft.com/office/officeart/2005/8/colors/accent0_2" csCatId="mainScheme" phldr="1"/>
      <dgm:spPr/>
      <dgm:t>
        <a:bodyPr/>
        <a:lstStyle/>
        <a:p>
          <a:endParaRPr lang="en-GB"/>
        </a:p>
      </dgm:t>
    </dgm:pt>
    <dgm:pt modelId="{0E2D9D32-225C-4710-8DA7-6F109E29A325}">
      <dgm:prSet phldrT="[Text]"/>
      <dgm:spPr>
        <a:solidFill>
          <a:schemeClr val="accent4"/>
        </a:solidFill>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feel like I am going to be sick</a:t>
          </a:r>
        </a:p>
      </dgm:t>
    </dgm:pt>
    <dgm:pt modelId="{303DA377-7783-4574-9894-E9AD491410CF}" type="parTrans" cxnId="{7A9907EF-972F-4BB1-8351-D05737196404}">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3288CF5A-C4BE-458C-97CD-D417F7475ED8}" type="sibTrans" cxnId="{7A9907EF-972F-4BB1-8351-D05737196404}">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34599049-108A-4A7B-B52C-ADB194124041}">
      <dgm:prSet phldrT="[Text]"/>
      <dgm:spPr>
        <a:solidFill>
          <a:schemeClr val="accent4"/>
        </a:solidFill>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feel really hot</a:t>
          </a:r>
        </a:p>
      </dgm:t>
    </dgm:pt>
    <dgm:pt modelId="{5FEBA9B9-F722-4876-8BBB-D22970A364A5}" type="parTrans" cxnId="{87596567-33E0-4831-89FF-0D900B4EC2F8}">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77C53EBE-3082-48B3-8FF0-FDC2437420AD}" type="sibTrans" cxnId="{87596567-33E0-4831-89FF-0D900B4EC2F8}">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88F1F27D-028D-45FC-ADC6-9FA39A6FD332}">
      <dgm:prSet phldrT="[Text]"/>
      <dgm:spPr>
        <a:solidFill>
          <a:srgbClr val="FF7979"/>
        </a:solidFill>
        <a:ln w="28575">
          <a:solidFill>
            <a:schemeClr val="accent3"/>
          </a:solidFill>
        </a:ln>
      </dgm:spPr>
      <dgm:t>
        <a:bodyPr/>
        <a:lstStyle/>
        <a:p>
          <a:r>
            <a:rPr lang="en-GB">
              <a:solidFill>
                <a:schemeClr val="tx1"/>
              </a:solidFill>
              <a:latin typeface="Arial" panose="020B0604020202020204" pitchFamily="34" charset="0"/>
              <a:cs typeface="Arial" panose="020B0604020202020204" pitchFamily="34" charset="0"/>
            </a:rPr>
            <a:t>My heart is beating really fast</a:t>
          </a:r>
        </a:p>
      </dgm:t>
    </dgm:pt>
    <dgm:pt modelId="{0C80CAA3-AE71-4F7D-956A-3C6BB98D76C3}" type="parTrans" cxnId="{C6380373-C289-4BE2-9D15-9DC9CC8FF715}">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D4116DBA-29F0-48C9-ADDC-ECCE3E334C69}" type="sibTrans" cxnId="{C6380373-C289-4BE2-9D15-9DC9CC8FF715}">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77F01989-8D13-4B57-A812-E50A19A026DC}">
      <dgm:prSet phldrT="[Text]"/>
      <dgm:spPr>
        <a:solidFill>
          <a:schemeClr val="accent3"/>
        </a:solidFill>
        <a:ln w="28575">
          <a:solidFill>
            <a:schemeClr val="accent3"/>
          </a:solidFill>
        </a:ln>
      </dgm:spPr>
      <dgm:t>
        <a:bodyPr/>
        <a:lstStyle/>
        <a:p>
          <a:r>
            <a:rPr lang="en-GB" dirty="0">
              <a:solidFill>
                <a:schemeClr val="bg1"/>
              </a:solidFill>
              <a:latin typeface="Arial" panose="020B0604020202020204" pitchFamily="34" charset="0"/>
              <a:cs typeface="Arial" panose="020B0604020202020204" pitchFamily="34" charset="0"/>
            </a:rPr>
            <a:t>My eyes feel really itchy and are red</a:t>
          </a:r>
        </a:p>
      </dgm:t>
    </dgm:pt>
    <dgm:pt modelId="{2B84B9B0-8816-47F0-92A0-F626BB8C2F71}" type="parTrans" cxnId="{4E383013-9A31-4854-AF88-F19E8F5B06DA}">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954BC813-70C1-4ADF-B475-F76228E963A6}" type="sibTrans" cxnId="{4E383013-9A31-4854-AF88-F19E8F5B06DA}">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B380D338-890E-4E36-8DC2-8D16376F5555}">
      <dgm:prSet phldrT="[Text]"/>
      <dgm:spPr>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want sausages for my tea tonight</a:t>
          </a:r>
        </a:p>
      </dgm:t>
    </dgm:pt>
    <dgm:pt modelId="{9B8FE2B0-CFEC-41F7-8D16-9944C894672F}" type="parTrans" cxnId="{570D7BF7-FAEA-4322-8B4C-5BDFD9D9CC0D}">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8C3E5FE3-8E3F-4DD3-B3FA-C4A9B8AF899D}" type="sibTrans" cxnId="{570D7BF7-FAEA-4322-8B4C-5BDFD9D9CC0D}">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C906E486-044F-4D40-8D7F-064FF5880FE8}">
      <dgm:prSet phldrT="[Text]"/>
      <dgm:spPr>
        <a:solidFill>
          <a:srgbClr val="FF7979"/>
        </a:solidFill>
        <a:ln w="28575">
          <a:solidFill>
            <a:schemeClr val="accent3"/>
          </a:solidFill>
        </a:ln>
      </dgm:spPr>
      <dgm:t>
        <a:bodyPr/>
        <a:lstStyle/>
        <a:p>
          <a:r>
            <a:rPr lang="en-GB">
              <a:solidFill>
                <a:schemeClr val="tx1"/>
              </a:solidFill>
              <a:latin typeface="Arial" panose="020B0604020202020204" pitchFamily="34" charset="0"/>
              <a:cs typeface="Arial" panose="020B0604020202020204" pitchFamily="34" charset="0"/>
            </a:rPr>
            <a:t>My tongue feels fat and swollen</a:t>
          </a:r>
        </a:p>
      </dgm:t>
    </dgm:pt>
    <dgm:pt modelId="{8F4D3453-005E-4D69-8FC5-3D9523FC4DC6}" type="parTrans" cxnId="{15124B0D-571B-4234-81AD-037DC1D3AC21}">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5E2986F3-A952-483D-8DCD-7113562982D6}" type="sibTrans" cxnId="{15124B0D-571B-4234-81AD-037DC1D3AC21}">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571FE346-32D8-49D9-B8C8-9D8C78C328C5}">
      <dgm:prSet phldrT="[Text]"/>
      <dgm:spPr>
        <a:solidFill>
          <a:srgbClr val="FF7979"/>
        </a:solidFill>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feel dizzy</a:t>
          </a:r>
        </a:p>
      </dgm:t>
    </dgm:pt>
    <dgm:pt modelId="{562DD338-E533-4645-898B-FF58B979EC4B}" type="parTrans" cxnId="{5D7C272A-3844-4F74-A906-82EB3DCD135B}">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E08455EA-39B9-41E2-BE8E-603735C2E06F}" type="sibTrans" cxnId="{5D7C272A-3844-4F74-A906-82EB3DCD135B}">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6DE53225-C2E5-46BF-8FF9-57F115085454}">
      <dgm:prSet phldrT="[Text]"/>
      <dgm:spPr>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need to do my homework</a:t>
          </a:r>
        </a:p>
      </dgm:t>
    </dgm:pt>
    <dgm:pt modelId="{42BD4CDA-32B0-4021-AFC6-43340A9E0458}" type="parTrans" cxnId="{AB8D2C0D-0743-4885-9580-9625E6A3167D}">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036243F6-09CC-4445-98F6-506C4CA8AC2E}" type="sibTrans" cxnId="{AB8D2C0D-0743-4885-9580-9625E6A3167D}">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35E6EDC8-B0F9-48D0-9552-C8BFE9474E28}">
      <dgm:prSet phldrT="[Text]"/>
      <dgm:spPr>
        <a:solidFill>
          <a:schemeClr val="accent3"/>
        </a:solidFill>
        <a:ln w="28575">
          <a:solidFill>
            <a:schemeClr val="accent3"/>
          </a:solidFill>
        </a:ln>
      </dgm:spPr>
      <dgm:t>
        <a:bodyPr/>
        <a:lstStyle/>
        <a:p>
          <a:r>
            <a:rPr lang="en-GB" dirty="0">
              <a:solidFill>
                <a:schemeClr val="bg1"/>
              </a:solidFill>
              <a:latin typeface="Arial" panose="020B0604020202020204" pitchFamily="34" charset="0"/>
              <a:cs typeface="Arial" panose="020B0604020202020204" pitchFamily="34" charset="0"/>
            </a:rPr>
            <a:t>My skin feels hot and is itching</a:t>
          </a:r>
        </a:p>
      </dgm:t>
    </dgm:pt>
    <dgm:pt modelId="{00C85730-931A-4516-8566-E39AC7CF431C}" type="parTrans" cxnId="{BDDD0BFB-1BC4-4A75-BF47-48BF9139E860}">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A054C1E6-0863-4DB2-A915-51ACA64BB653}" type="sibTrans" cxnId="{BDDD0BFB-1BC4-4A75-BF47-48BF9139E860}">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66814180-72EF-4D6E-BC83-5675667639D8}">
      <dgm:prSet phldrT="[Text]"/>
      <dgm:spPr>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need to go to the shops</a:t>
          </a:r>
        </a:p>
      </dgm:t>
    </dgm:pt>
    <dgm:pt modelId="{3E1D0577-D47A-4B3F-BCE9-227A05B03889}" type="parTrans" cxnId="{6C5C56D2-B7A8-4F74-A828-5E4FEE22701C}">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15834F52-9A49-4775-9D57-AA7EE7F3F855}" type="sibTrans" cxnId="{6C5C56D2-B7A8-4F74-A828-5E4FEE22701C}">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C5E90524-9508-49D2-92C2-63F0CCE46544}">
      <dgm:prSet phldrT="[Text]"/>
      <dgm:spPr>
        <a:solidFill>
          <a:srgbClr val="FF7979"/>
        </a:solidFill>
        <a:ln w="28575">
          <a:solidFill>
            <a:schemeClr val="accent3"/>
          </a:solidFill>
        </a:ln>
      </dgm:spPr>
      <dgm:t>
        <a:bodyPr/>
        <a:lstStyle/>
        <a:p>
          <a:r>
            <a:rPr lang="en-GB">
              <a:solidFill>
                <a:schemeClr val="tx1"/>
              </a:solidFill>
              <a:latin typeface="Arial" panose="020B0604020202020204" pitchFamily="34" charset="0"/>
              <a:cs typeface="Arial" panose="020B0604020202020204" pitchFamily="34" charset="0"/>
            </a:rPr>
            <a:t>My face is swelling</a:t>
          </a:r>
        </a:p>
      </dgm:t>
    </dgm:pt>
    <dgm:pt modelId="{FDAE9C6F-5B44-4E69-9FDF-3CD0B2026F9C}" type="parTrans" cxnId="{6A881663-0604-4774-A59D-413368EE8332}">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1174CA3B-9AC0-4BC8-A392-7A4D937AE8E2}" type="sibTrans" cxnId="{6A881663-0604-4774-A59D-413368EE8332}">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DC9605C2-923D-47D1-B2CB-72FC12F32509}">
      <dgm:prSet phldrT="[Text]"/>
      <dgm:spPr>
        <a:solidFill>
          <a:srgbClr val="FF7979"/>
        </a:solidFill>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am finding it more difficult to breathe</a:t>
          </a:r>
        </a:p>
      </dgm:t>
    </dgm:pt>
    <dgm:pt modelId="{11D2B715-73B7-4967-8B87-3C2627F9C282}" type="parTrans" cxnId="{0FB1797A-9D1D-4378-B7F4-5F48D1555ECF}">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55054644-6D43-4020-A456-EC6598C4D9F4}" type="sibTrans" cxnId="{0FB1797A-9D1D-4378-B7F4-5F48D1555ECF}">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A7A35CCF-36A8-4E39-85EF-91567C2B6759}">
      <dgm:prSet phldrT="[Text]"/>
      <dgm:spPr>
        <a:solidFill>
          <a:schemeClr val="accent4"/>
        </a:solidFill>
        <a:ln w="28575">
          <a:solidFill>
            <a:schemeClr val="accent3"/>
          </a:solidFill>
        </a:ln>
      </dgm:spPr>
      <dgm:t>
        <a:bodyPr/>
        <a:lstStyle/>
        <a:p>
          <a:r>
            <a:rPr lang="en-GB">
              <a:solidFill>
                <a:schemeClr val="tx1"/>
              </a:solidFill>
              <a:latin typeface="Arial" panose="020B0604020202020204" pitchFamily="34" charset="0"/>
              <a:cs typeface="Arial" panose="020B0604020202020204" pitchFamily="34" charset="0"/>
            </a:rPr>
            <a:t>My tummy hurts</a:t>
          </a:r>
        </a:p>
      </dgm:t>
    </dgm:pt>
    <dgm:pt modelId="{3CAB72A4-A09F-4859-9E1B-F97D5EFBAC5D}" type="parTrans" cxnId="{3573F49F-99D8-420F-94DE-09A7BD200BCE}">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3C0F3ACC-887B-489B-96C0-A18D9F910888}" type="sibTrans" cxnId="{3573F49F-99D8-420F-94DE-09A7BD200BCE}">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B026680B-46A1-455F-A563-420E73A5EA86}">
      <dgm:prSet phldrT="[Text]"/>
      <dgm:spPr>
        <a:solidFill>
          <a:srgbClr val="FF7979"/>
        </a:solidFill>
        <a:ln w="28575">
          <a:solidFill>
            <a:schemeClr val="accent3"/>
          </a:solidFill>
        </a:ln>
      </dgm:spPr>
      <dgm:t>
        <a:bodyPr/>
        <a:lstStyle/>
        <a:p>
          <a:r>
            <a:rPr lang="en-GB">
              <a:solidFill>
                <a:schemeClr val="tx1"/>
              </a:solidFill>
              <a:latin typeface="Arial" panose="020B0604020202020204" pitchFamily="34" charset="0"/>
              <a:cs typeface="Arial" panose="020B0604020202020204" pitchFamily="34" charset="0"/>
            </a:rPr>
            <a:t>My hands have turned blue</a:t>
          </a:r>
        </a:p>
      </dgm:t>
    </dgm:pt>
    <dgm:pt modelId="{A40951E2-87C2-4502-8717-C089FE47B24C}" type="parTrans" cxnId="{53230DAF-0A92-4CF0-A5AF-8BC8C0AD01BB}">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2A6D390C-779D-4FF3-9D40-7F3906C9A567}" type="sibTrans" cxnId="{53230DAF-0A92-4CF0-A5AF-8BC8C0AD01BB}">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0EF81E87-D8E0-4858-BD4F-9EAFFDC4CA8C}" type="pres">
      <dgm:prSet presAssocID="{4614DE9C-DC63-4691-8F53-8D090BFED4E3}" presName="diagram" presStyleCnt="0">
        <dgm:presLayoutVars>
          <dgm:dir/>
          <dgm:resizeHandles val="exact"/>
        </dgm:presLayoutVars>
      </dgm:prSet>
      <dgm:spPr/>
    </dgm:pt>
    <dgm:pt modelId="{537C5B23-AF29-4C63-8E86-718F4335F742}" type="pres">
      <dgm:prSet presAssocID="{0E2D9D32-225C-4710-8DA7-6F109E29A325}" presName="node" presStyleLbl="node1" presStyleIdx="0" presStyleCnt="14">
        <dgm:presLayoutVars>
          <dgm:bulletEnabled val="1"/>
        </dgm:presLayoutVars>
      </dgm:prSet>
      <dgm:spPr>
        <a:prstGeom prst="wedgeRoundRectCallout">
          <a:avLst/>
        </a:prstGeom>
      </dgm:spPr>
    </dgm:pt>
    <dgm:pt modelId="{DF04450B-DF71-41BB-AA96-7D4B34ADE92E}" type="pres">
      <dgm:prSet presAssocID="{3288CF5A-C4BE-458C-97CD-D417F7475ED8}" presName="sibTrans" presStyleCnt="0"/>
      <dgm:spPr/>
    </dgm:pt>
    <dgm:pt modelId="{11A41C44-4345-48B8-93BD-7D0A1071D41C}" type="pres">
      <dgm:prSet presAssocID="{34599049-108A-4A7B-B52C-ADB194124041}" presName="node" presStyleLbl="node1" presStyleIdx="1" presStyleCnt="14">
        <dgm:presLayoutVars>
          <dgm:bulletEnabled val="1"/>
        </dgm:presLayoutVars>
      </dgm:prSet>
      <dgm:spPr>
        <a:prstGeom prst="wedgeRoundRectCallout">
          <a:avLst/>
        </a:prstGeom>
      </dgm:spPr>
    </dgm:pt>
    <dgm:pt modelId="{33A24F45-A4D2-4B9D-9A51-69472B3E2A7D}" type="pres">
      <dgm:prSet presAssocID="{77C53EBE-3082-48B3-8FF0-FDC2437420AD}" presName="sibTrans" presStyleCnt="0"/>
      <dgm:spPr/>
    </dgm:pt>
    <dgm:pt modelId="{DE1375CF-EACA-473A-A139-5B8AA52170D5}" type="pres">
      <dgm:prSet presAssocID="{88F1F27D-028D-45FC-ADC6-9FA39A6FD332}" presName="node" presStyleLbl="node1" presStyleIdx="2" presStyleCnt="14">
        <dgm:presLayoutVars>
          <dgm:bulletEnabled val="1"/>
        </dgm:presLayoutVars>
      </dgm:prSet>
      <dgm:spPr>
        <a:prstGeom prst="wedgeRoundRectCallout">
          <a:avLst/>
        </a:prstGeom>
      </dgm:spPr>
    </dgm:pt>
    <dgm:pt modelId="{04D29CC5-C03D-4F55-9526-66DDECB47955}" type="pres">
      <dgm:prSet presAssocID="{D4116DBA-29F0-48C9-ADDC-ECCE3E334C69}" presName="sibTrans" presStyleCnt="0"/>
      <dgm:spPr/>
    </dgm:pt>
    <dgm:pt modelId="{03305082-CA44-4E6B-85AC-C56259B4425A}" type="pres">
      <dgm:prSet presAssocID="{77F01989-8D13-4B57-A812-E50A19A026DC}" presName="node" presStyleLbl="node1" presStyleIdx="3" presStyleCnt="14">
        <dgm:presLayoutVars>
          <dgm:bulletEnabled val="1"/>
        </dgm:presLayoutVars>
      </dgm:prSet>
      <dgm:spPr>
        <a:prstGeom prst="wedgeRoundRectCallout">
          <a:avLst/>
        </a:prstGeom>
      </dgm:spPr>
    </dgm:pt>
    <dgm:pt modelId="{572093B6-594B-4BD1-BFE0-37E8D5D28D5D}" type="pres">
      <dgm:prSet presAssocID="{954BC813-70C1-4ADF-B475-F76228E963A6}" presName="sibTrans" presStyleCnt="0"/>
      <dgm:spPr/>
    </dgm:pt>
    <dgm:pt modelId="{AFA1058A-4489-4873-BAC5-E9C97CFBF67F}" type="pres">
      <dgm:prSet presAssocID="{B380D338-890E-4E36-8DC2-8D16376F5555}" presName="node" presStyleLbl="node1" presStyleIdx="4" presStyleCnt="14">
        <dgm:presLayoutVars>
          <dgm:bulletEnabled val="1"/>
        </dgm:presLayoutVars>
      </dgm:prSet>
      <dgm:spPr>
        <a:prstGeom prst="wedgeRoundRectCallout">
          <a:avLst/>
        </a:prstGeom>
      </dgm:spPr>
    </dgm:pt>
    <dgm:pt modelId="{B662C349-0F3D-40DD-BD09-93CE8262E364}" type="pres">
      <dgm:prSet presAssocID="{8C3E5FE3-8E3F-4DD3-B3FA-C4A9B8AF899D}" presName="sibTrans" presStyleCnt="0"/>
      <dgm:spPr/>
    </dgm:pt>
    <dgm:pt modelId="{68E8D84B-6B40-418C-97EF-F902C2CCFAC1}" type="pres">
      <dgm:prSet presAssocID="{571FE346-32D8-49D9-B8C8-9D8C78C328C5}" presName="node" presStyleLbl="node1" presStyleIdx="5" presStyleCnt="14">
        <dgm:presLayoutVars>
          <dgm:bulletEnabled val="1"/>
        </dgm:presLayoutVars>
      </dgm:prSet>
      <dgm:spPr>
        <a:prstGeom prst="wedgeRoundRectCallout">
          <a:avLst/>
        </a:prstGeom>
      </dgm:spPr>
    </dgm:pt>
    <dgm:pt modelId="{AB473D08-0D85-4229-873F-C574E9E8C9E6}" type="pres">
      <dgm:prSet presAssocID="{E08455EA-39B9-41E2-BE8E-603735C2E06F}" presName="sibTrans" presStyleCnt="0"/>
      <dgm:spPr/>
    </dgm:pt>
    <dgm:pt modelId="{D45A8A6F-9D84-43C8-8596-2EB47941DE87}" type="pres">
      <dgm:prSet presAssocID="{6DE53225-C2E5-46BF-8FF9-57F115085454}" presName="node" presStyleLbl="node1" presStyleIdx="6" presStyleCnt="14">
        <dgm:presLayoutVars>
          <dgm:bulletEnabled val="1"/>
        </dgm:presLayoutVars>
      </dgm:prSet>
      <dgm:spPr>
        <a:prstGeom prst="wedgeRoundRectCallout">
          <a:avLst/>
        </a:prstGeom>
      </dgm:spPr>
    </dgm:pt>
    <dgm:pt modelId="{5D173BB5-6276-4E53-B9F2-12C96B6BA41D}" type="pres">
      <dgm:prSet presAssocID="{036243F6-09CC-4445-98F6-506C4CA8AC2E}" presName="sibTrans" presStyleCnt="0"/>
      <dgm:spPr/>
    </dgm:pt>
    <dgm:pt modelId="{F374CBEB-3FD2-4978-BF95-3C9B60D09BF9}" type="pres">
      <dgm:prSet presAssocID="{35E6EDC8-B0F9-48D0-9552-C8BFE9474E28}" presName="node" presStyleLbl="node1" presStyleIdx="7" presStyleCnt="14">
        <dgm:presLayoutVars>
          <dgm:bulletEnabled val="1"/>
        </dgm:presLayoutVars>
      </dgm:prSet>
      <dgm:spPr>
        <a:prstGeom prst="wedgeRoundRectCallout">
          <a:avLst/>
        </a:prstGeom>
      </dgm:spPr>
    </dgm:pt>
    <dgm:pt modelId="{74C453DE-D6C2-443E-9B1D-EEBCBD08ECDE}" type="pres">
      <dgm:prSet presAssocID="{A054C1E6-0863-4DB2-A915-51ACA64BB653}" presName="sibTrans" presStyleCnt="0"/>
      <dgm:spPr/>
    </dgm:pt>
    <dgm:pt modelId="{5D09CBB2-2459-42A1-BDD1-F286A9DD9BD2}" type="pres">
      <dgm:prSet presAssocID="{66814180-72EF-4D6E-BC83-5675667639D8}" presName="node" presStyleLbl="node1" presStyleIdx="8" presStyleCnt="14">
        <dgm:presLayoutVars>
          <dgm:bulletEnabled val="1"/>
        </dgm:presLayoutVars>
      </dgm:prSet>
      <dgm:spPr>
        <a:prstGeom prst="wedgeRoundRectCallout">
          <a:avLst/>
        </a:prstGeom>
      </dgm:spPr>
    </dgm:pt>
    <dgm:pt modelId="{B17A0811-EA53-4773-9C5B-005E5C8B5B1B}" type="pres">
      <dgm:prSet presAssocID="{15834F52-9A49-4775-9D57-AA7EE7F3F855}" presName="sibTrans" presStyleCnt="0"/>
      <dgm:spPr/>
    </dgm:pt>
    <dgm:pt modelId="{F901EC65-BAFF-446B-BB83-1E199EEACCC7}" type="pres">
      <dgm:prSet presAssocID="{C5E90524-9508-49D2-92C2-63F0CCE46544}" presName="node" presStyleLbl="node1" presStyleIdx="9" presStyleCnt="14">
        <dgm:presLayoutVars>
          <dgm:bulletEnabled val="1"/>
        </dgm:presLayoutVars>
      </dgm:prSet>
      <dgm:spPr>
        <a:prstGeom prst="wedgeRoundRectCallout">
          <a:avLst/>
        </a:prstGeom>
      </dgm:spPr>
    </dgm:pt>
    <dgm:pt modelId="{0AA5B69C-5CC5-41D4-A181-C814CF41A90C}" type="pres">
      <dgm:prSet presAssocID="{1174CA3B-9AC0-4BC8-A392-7A4D937AE8E2}" presName="sibTrans" presStyleCnt="0"/>
      <dgm:spPr/>
    </dgm:pt>
    <dgm:pt modelId="{8E06216F-FB01-4699-B690-ECDAF49DCCBA}" type="pres">
      <dgm:prSet presAssocID="{DC9605C2-923D-47D1-B2CB-72FC12F32509}" presName="node" presStyleLbl="node1" presStyleIdx="10" presStyleCnt="14">
        <dgm:presLayoutVars>
          <dgm:bulletEnabled val="1"/>
        </dgm:presLayoutVars>
      </dgm:prSet>
      <dgm:spPr>
        <a:prstGeom prst="wedgeRoundRectCallout">
          <a:avLst/>
        </a:prstGeom>
      </dgm:spPr>
    </dgm:pt>
    <dgm:pt modelId="{816054CF-89DA-4E8F-B44C-52EA931604DB}" type="pres">
      <dgm:prSet presAssocID="{55054644-6D43-4020-A456-EC6598C4D9F4}" presName="sibTrans" presStyleCnt="0"/>
      <dgm:spPr/>
    </dgm:pt>
    <dgm:pt modelId="{C75D50FB-F90B-40F5-B030-131AB026CAAE}" type="pres">
      <dgm:prSet presAssocID="{A7A35CCF-36A8-4E39-85EF-91567C2B6759}" presName="node" presStyleLbl="node1" presStyleIdx="11" presStyleCnt="14">
        <dgm:presLayoutVars>
          <dgm:bulletEnabled val="1"/>
        </dgm:presLayoutVars>
      </dgm:prSet>
      <dgm:spPr>
        <a:prstGeom prst="wedgeRoundRectCallout">
          <a:avLst/>
        </a:prstGeom>
      </dgm:spPr>
    </dgm:pt>
    <dgm:pt modelId="{235E004D-4466-4798-B5B0-540197D13060}" type="pres">
      <dgm:prSet presAssocID="{3C0F3ACC-887B-489B-96C0-A18D9F910888}" presName="sibTrans" presStyleCnt="0"/>
      <dgm:spPr/>
    </dgm:pt>
    <dgm:pt modelId="{5A41F55B-ACEB-4DF5-8ADC-9F17E7CC5D6F}" type="pres">
      <dgm:prSet presAssocID="{B026680B-46A1-455F-A563-420E73A5EA86}" presName="node" presStyleLbl="node1" presStyleIdx="12" presStyleCnt="14">
        <dgm:presLayoutVars>
          <dgm:bulletEnabled val="1"/>
        </dgm:presLayoutVars>
      </dgm:prSet>
      <dgm:spPr>
        <a:prstGeom prst="wedgeRoundRectCallout">
          <a:avLst/>
        </a:prstGeom>
      </dgm:spPr>
    </dgm:pt>
    <dgm:pt modelId="{A8122DB1-5194-4F87-8D14-5B9F8BF6510E}" type="pres">
      <dgm:prSet presAssocID="{2A6D390C-779D-4FF3-9D40-7F3906C9A567}" presName="sibTrans" presStyleCnt="0"/>
      <dgm:spPr/>
    </dgm:pt>
    <dgm:pt modelId="{66D7EAA6-CF0D-42FB-AE3C-2C5918E940F0}" type="pres">
      <dgm:prSet presAssocID="{C906E486-044F-4D40-8D7F-064FF5880FE8}" presName="node" presStyleLbl="node1" presStyleIdx="13" presStyleCnt="14">
        <dgm:presLayoutVars>
          <dgm:bulletEnabled val="1"/>
        </dgm:presLayoutVars>
      </dgm:prSet>
      <dgm:spPr>
        <a:prstGeom prst="wedgeRoundRectCallout">
          <a:avLst/>
        </a:prstGeom>
      </dgm:spPr>
    </dgm:pt>
  </dgm:ptLst>
  <dgm:cxnLst>
    <dgm:cxn modelId="{720ED00A-37AF-4127-A7A3-EA7E3BE56957}" type="presOf" srcId="{C5E90524-9508-49D2-92C2-63F0CCE46544}" destId="{F901EC65-BAFF-446B-BB83-1E199EEACCC7}" srcOrd="0" destOrd="0" presId="urn:microsoft.com/office/officeart/2005/8/layout/default"/>
    <dgm:cxn modelId="{AB8D2C0D-0743-4885-9580-9625E6A3167D}" srcId="{4614DE9C-DC63-4691-8F53-8D090BFED4E3}" destId="{6DE53225-C2E5-46BF-8FF9-57F115085454}" srcOrd="6" destOrd="0" parTransId="{42BD4CDA-32B0-4021-AFC6-43340A9E0458}" sibTransId="{036243F6-09CC-4445-98F6-506C4CA8AC2E}"/>
    <dgm:cxn modelId="{15124B0D-571B-4234-81AD-037DC1D3AC21}" srcId="{4614DE9C-DC63-4691-8F53-8D090BFED4E3}" destId="{C906E486-044F-4D40-8D7F-064FF5880FE8}" srcOrd="13" destOrd="0" parTransId="{8F4D3453-005E-4D69-8FC5-3D9523FC4DC6}" sibTransId="{5E2986F3-A952-483D-8DCD-7113562982D6}"/>
    <dgm:cxn modelId="{4E383013-9A31-4854-AF88-F19E8F5B06DA}" srcId="{4614DE9C-DC63-4691-8F53-8D090BFED4E3}" destId="{77F01989-8D13-4B57-A812-E50A19A026DC}" srcOrd="3" destOrd="0" parTransId="{2B84B9B0-8816-47F0-92A0-F626BB8C2F71}" sibTransId="{954BC813-70C1-4ADF-B475-F76228E963A6}"/>
    <dgm:cxn modelId="{6798C315-15CE-4D44-BBDF-EA915357FC1A}" type="presOf" srcId="{77F01989-8D13-4B57-A812-E50A19A026DC}" destId="{03305082-CA44-4E6B-85AC-C56259B4425A}" srcOrd="0" destOrd="0" presId="urn:microsoft.com/office/officeart/2005/8/layout/default"/>
    <dgm:cxn modelId="{5D7C272A-3844-4F74-A906-82EB3DCD135B}" srcId="{4614DE9C-DC63-4691-8F53-8D090BFED4E3}" destId="{571FE346-32D8-49D9-B8C8-9D8C78C328C5}" srcOrd="5" destOrd="0" parTransId="{562DD338-E533-4645-898B-FF58B979EC4B}" sibTransId="{E08455EA-39B9-41E2-BE8E-603735C2E06F}"/>
    <dgm:cxn modelId="{6A881663-0604-4774-A59D-413368EE8332}" srcId="{4614DE9C-DC63-4691-8F53-8D090BFED4E3}" destId="{C5E90524-9508-49D2-92C2-63F0CCE46544}" srcOrd="9" destOrd="0" parTransId="{FDAE9C6F-5B44-4E69-9FDF-3CD0B2026F9C}" sibTransId="{1174CA3B-9AC0-4BC8-A392-7A4D937AE8E2}"/>
    <dgm:cxn modelId="{46892045-185A-48BB-A1FA-897BF82C565A}" type="presOf" srcId="{DC9605C2-923D-47D1-B2CB-72FC12F32509}" destId="{8E06216F-FB01-4699-B690-ECDAF49DCCBA}" srcOrd="0" destOrd="0" presId="urn:microsoft.com/office/officeart/2005/8/layout/default"/>
    <dgm:cxn modelId="{87596567-33E0-4831-89FF-0D900B4EC2F8}" srcId="{4614DE9C-DC63-4691-8F53-8D090BFED4E3}" destId="{34599049-108A-4A7B-B52C-ADB194124041}" srcOrd="1" destOrd="0" parTransId="{5FEBA9B9-F722-4876-8BBB-D22970A364A5}" sibTransId="{77C53EBE-3082-48B3-8FF0-FDC2437420AD}"/>
    <dgm:cxn modelId="{38ED9B6B-F84A-45AB-9031-95AB8647292F}" type="presOf" srcId="{C906E486-044F-4D40-8D7F-064FF5880FE8}" destId="{66D7EAA6-CF0D-42FB-AE3C-2C5918E940F0}" srcOrd="0" destOrd="0" presId="urn:microsoft.com/office/officeart/2005/8/layout/default"/>
    <dgm:cxn modelId="{622B014F-160E-48A6-9B2F-6B1A6C52D102}" type="presOf" srcId="{6DE53225-C2E5-46BF-8FF9-57F115085454}" destId="{D45A8A6F-9D84-43C8-8596-2EB47941DE87}" srcOrd="0" destOrd="0" presId="urn:microsoft.com/office/officeart/2005/8/layout/default"/>
    <dgm:cxn modelId="{C6380373-C289-4BE2-9D15-9DC9CC8FF715}" srcId="{4614DE9C-DC63-4691-8F53-8D090BFED4E3}" destId="{88F1F27D-028D-45FC-ADC6-9FA39A6FD332}" srcOrd="2" destOrd="0" parTransId="{0C80CAA3-AE71-4F7D-956A-3C6BB98D76C3}" sibTransId="{D4116DBA-29F0-48C9-ADDC-ECCE3E334C69}"/>
    <dgm:cxn modelId="{28678478-9A27-473C-9ED0-621089FA9CC2}" type="presOf" srcId="{88F1F27D-028D-45FC-ADC6-9FA39A6FD332}" destId="{DE1375CF-EACA-473A-A139-5B8AA52170D5}" srcOrd="0" destOrd="0" presId="urn:microsoft.com/office/officeart/2005/8/layout/default"/>
    <dgm:cxn modelId="{0FB1797A-9D1D-4378-B7F4-5F48D1555ECF}" srcId="{4614DE9C-DC63-4691-8F53-8D090BFED4E3}" destId="{DC9605C2-923D-47D1-B2CB-72FC12F32509}" srcOrd="10" destOrd="0" parTransId="{11D2B715-73B7-4967-8B87-3C2627F9C282}" sibTransId="{55054644-6D43-4020-A456-EC6598C4D9F4}"/>
    <dgm:cxn modelId="{36B56D7B-BF95-4C16-B53D-C7BBAF4534C6}" type="presOf" srcId="{4614DE9C-DC63-4691-8F53-8D090BFED4E3}" destId="{0EF81E87-D8E0-4858-BD4F-9EAFFDC4CA8C}" srcOrd="0" destOrd="0" presId="urn:microsoft.com/office/officeart/2005/8/layout/default"/>
    <dgm:cxn modelId="{8F41F188-A3DA-46D7-8E38-BB782AD7984B}" type="presOf" srcId="{0E2D9D32-225C-4710-8DA7-6F109E29A325}" destId="{537C5B23-AF29-4C63-8E86-718F4335F742}" srcOrd="0" destOrd="0" presId="urn:microsoft.com/office/officeart/2005/8/layout/default"/>
    <dgm:cxn modelId="{2F0CF98B-7A47-458E-8D66-9051F15051A2}" type="presOf" srcId="{B380D338-890E-4E36-8DC2-8D16376F5555}" destId="{AFA1058A-4489-4873-BAC5-E9C97CFBF67F}" srcOrd="0" destOrd="0" presId="urn:microsoft.com/office/officeart/2005/8/layout/default"/>
    <dgm:cxn modelId="{320B3592-4D7C-4B88-812D-6B46F22718B3}" type="presOf" srcId="{B026680B-46A1-455F-A563-420E73A5EA86}" destId="{5A41F55B-ACEB-4DF5-8ADC-9F17E7CC5D6F}" srcOrd="0" destOrd="0" presId="urn:microsoft.com/office/officeart/2005/8/layout/default"/>
    <dgm:cxn modelId="{75910394-CABD-4D9F-B22C-C4EC032AC3F1}" type="presOf" srcId="{571FE346-32D8-49D9-B8C8-9D8C78C328C5}" destId="{68E8D84B-6B40-418C-97EF-F902C2CCFAC1}" srcOrd="0" destOrd="0" presId="urn:microsoft.com/office/officeart/2005/8/layout/default"/>
    <dgm:cxn modelId="{3573F49F-99D8-420F-94DE-09A7BD200BCE}" srcId="{4614DE9C-DC63-4691-8F53-8D090BFED4E3}" destId="{A7A35CCF-36A8-4E39-85EF-91567C2B6759}" srcOrd="11" destOrd="0" parTransId="{3CAB72A4-A09F-4859-9E1B-F97D5EFBAC5D}" sibTransId="{3C0F3ACC-887B-489B-96C0-A18D9F910888}"/>
    <dgm:cxn modelId="{53230DAF-0A92-4CF0-A5AF-8BC8C0AD01BB}" srcId="{4614DE9C-DC63-4691-8F53-8D090BFED4E3}" destId="{B026680B-46A1-455F-A563-420E73A5EA86}" srcOrd="12" destOrd="0" parTransId="{A40951E2-87C2-4502-8717-C089FE47B24C}" sibTransId="{2A6D390C-779D-4FF3-9D40-7F3906C9A567}"/>
    <dgm:cxn modelId="{86CCCAB0-5D12-4432-9CF4-D89B403EBB1C}" type="presOf" srcId="{35E6EDC8-B0F9-48D0-9552-C8BFE9474E28}" destId="{F374CBEB-3FD2-4978-BF95-3C9B60D09BF9}" srcOrd="0" destOrd="0" presId="urn:microsoft.com/office/officeart/2005/8/layout/default"/>
    <dgm:cxn modelId="{6C5C56D2-B7A8-4F74-A828-5E4FEE22701C}" srcId="{4614DE9C-DC63-4691-8F53-8D090BFED4E3}" destId="{66814180-72EF-4D6E-BC83-5675667639D8}" srcOrd="8" destOrd="0" parTransId="{3E1D0577-D47A-4B3F-BCE9-227A05B03889}" sibTransId="{15834F52-9A49-4775-9D57-AA7EE7F3F855}"/>
    <dgm:cxn modelId="{6F772DD8-BE48-4DEC-9A86-A45D2CD05D72}" type="presOf" srcId="{66814180-72EF-4D6E-BC83-5675667639D8}" destId="{5D09CBB2-2459-42A1-BDD1-F286A9DD9BD2}" srcOrd="0" destOrd="0" presId="urn:microsoft.com/office/officeart/2005/8/layout/default"/>
    <dgm:cxn modelId="{548B37D9-E33D-498B-9B46-2F6758635477}" type="presOf" srcId="{34599049-108A-4A7B-B52C-ADB194124041}" destId="{11A41C44-4345-48B8-93BD-7D0A1071D41C}" srcOrd="0" destOrd="0" presId="urn:microsoft.com/office/officeart/2005/8/layout/default"/>
    <dgm:cxn modelId="{B2F6E4DF-C9E2-4067-962E-F5D0005DA2EF}" type="presOf" srcId="{A7A35CCF-36A8-4E39-85EF-91567C2B6759}" destId="{C75D50FB-F90B-40F5-B030-131AB026CAAE}" srcOrd="0" destOrd="0" presId="urn:microsoft.com/office/officeart/2005/8/layout/default"/>
    <dgm:cxn modelId="{7A9907EF-972F-4BB1-8351-D05737196404}" srcId="{4614DE9C-DC63-4691-8F53-8D090BFED4E3}" destId="{0E2D9D32-225C-4710-8DA7-6F109E29A325}" srcOrd="0" destOrd="0" parTransId="{303DA377-7783-4574-9894-E9AD491410CF}" sibTransId="{3288CF5A-C4BE-458C-97CD-D417F7475ED8}"/>
    <dgm:cxn modelId="{570D7BF7-FAEA-4322-8B4C-5BDFD9D9CC0D}" srcId="{4614DE9C-DC63-4691-8F53-8D090BFED4E3}" destId="{B380D338-890E-4E36-8DC2-8D16376F5555}" srcOrd="4" destOrd="0" parTransId="{9B8FE2B0-CFEC-41F7-8D16-9944C894672F}" sibTransId="{8C3E5FE3-8E3F-4DD3-B3FA-C4A9B8AF899D}"/>
    <dgm:cxn modelId="{BDDD0BFB-1BC4-4A75-BF47-48BF9139E860}" srcId="{4614DE9C-DC63-4691-8F53-8D090BFED4E3}" destId="{35E6EDC8-B0F9-48D0-9552-C8BFE9474E28}" srcOrd="7" destOrd="0" parTransId="{00C85730-931A-4516-8566-E39AC7CF431C}" sibTransId="{A054C1E6-0863-4DB2-A915-51ACA64BB653}"/>
    <dgm:cxn modelId="{1B99F868-D805-4556-8845-9A0E2F6FB345}" type="presParOf" srcId="{0EF81E87-D8E0-4858-BD4F-9EAFFDC4CA8C}" destId="{537C5B23-AF29-4C63-8E86-718F4335F742}" srcOrd="0" destOrd="0" presId="urn:microsoft.com/office/officeart/2005/8/layout/default"/>
    <dgm:cxn modelId="{8253CF22-01C4-4432-A666-2EA4046DB365}" type="presParOf" srcId="{0EF81E87-D8E0-4858-BD4F-9EAFFDC4CA8C}" destId="{DF04450B-DF71-41BB-AA96-7D4B34ADE92E}" srcOrd="1" destOrd="0" presId="urn:microsoft.com/office/officeart/2005/8/layout/default"/>
    <dgm:cxn modelId="{F6CA9060-DEE6-4BE0-91A3-1BB83F9F62DB}" type="presParOf" srcId="{0EF81E87-D8E0-4858-BD4F-9EAFFDC4CA8C}" destId="{11A41C44-4345-48B8-93BD-7D0A1071D41C}" srcOrd="2" destOrd="0" presId="urn:microsoft.com/office/officeart/2005/8/layout/default"/>
    <dgm:cxn modelId="{3373B2AB-63DE-47D4-8F6A-BF4CBD127620}" type="presParOf" srcId="{0EF81E87-D8E0-4858-BD4F-9EAFFDC4CA8C}" destId="{33A24F45-A4D2-4B9D-9A51-69472B3E2A7D}" srcOrd="3" destOrd="0" presId="urn:microsoft.com/office/officeart/2005/8/layout/default"/>
    <dgm:cxn modelId="{F914D394-9669-47B3-AA98-77C482503251}" type="presParOf" srcId="{0EF81E87-D8E0-4858-BD4F-9EAFFDC4CA8C}" destId="{DE1375CF-EACA-473A-A139-5B8AA52170D5}" srcOrd="4" destOrd="0" presId="urn:microsoft.com/office/officeart/2005/8/layout/default"/>
    <dgm:cxn modelId="{C6829866-B211-4897-994F-633447C385E3}" type="presParOf" srcId="{0EF81E87-D8E0-4858-BD4F-9EAFFDC4CA8C}" destId="{04D29CC5-C03D-4F55-9526-66DDECB47955}" srcOrd="5" destOrd="0" presId="urn:microsoft.com/office/officeart/2005/8/layout/default"/>
    <dgm:cxn modelId="{000C397F-44BD-4FDC-A380-6113BF5D9E50}" type="presParOf" srcId="{0EF81E87-D8E0-4858-BD4F-9EAFFDC4CA8C}" destId="{03305082-CA44-4E6B-85AC-C56259B4425A}" srcOrd="6" destOrd="0" presId="urn:microsoft.com/office/officeart/2005/8/layout/default"/>
    <dgm:cxn modelId="{775DB11A-E42E-406E-9715-B3C7F9EA0485}" type="presParOf" srcId="{0EF81E87-D8E0-4858-BD4F-9EAFFDC4CA8C}" destId="{572093B6-594B-4BD1-BFE0-37E8D5D28D5D}" srcOrd="7" destOrd="0" presId="urn:microsoft.com/office/officeart/2005/8/layout/default"/>
    <dgm:cxn modelId="{3F5555CD-856E-48EE-ABC2-A232601D7A7A}" type="presParOf" srcId="{0EF81E87-D8E0-4858-BD4F-9EAFFDC4CA8C}" destId="{AFA1058A-4489-4873-BAC5-E9C97CFBF67F}" srcOrd="8" destOrd="0" presId="urn:microsoft.com/office/officeart/2005/8/layout/default"/>
    <dgm:cxn modelId="{D200BB39-2424-4E7F-8A72-B6CA94FC3A2C}" type="presParOf" srcId="{0EF81E87-D8E0-4858-BD4F-9EAFFDC4CA8C}" destId="{B662C349-0F3D-40DD-BD09-93CE8262E364}" srcOrd="9" destOrd="0" presId="urn:microsoft.com/office/officeart/2005/8/layout/default"/>
    <dgm:cxn modelId="{9EFD1E68-E52E-4A8C-88A8-D6FF1855AECC}" type="presParOf" srcId="{0EF81E87-D8E0-4858-BD4F-9EAFFDC4CA8C}" destId="{68E8D84B-6B40-418C-97EF-F902C2CCFAC1}" srcOrd="10" destOrd="0" presId="urn:microsoft.com/office/officeart/2005/8/layout/default"/>
    <dgm:cxn modelId="{3E32A025-B5EC-4361-9E7F-0C364085F554}" type="presParOf" srcId="{0EF81E87-D8E0-4858-BD4F-9EAFFDC4CA8C}" destId="{AB473D08-0D85-4229-873F-C574E9E8C9E6}" srcOrd="11" destOrd="0" presId="urn:microsoft.com/office/officeart/2005/8/layout/default"/>
    <dgm:cxn modelId="{FB5C0E4D-0CBA-4E20-AB47-0D3455AC84EE}" type="presParOf" srcId="{0EF81E87-D8E0-4858-BD4F-9EAFFDC4CA8C}" destId="{D45A8A6F-9D84-43C8-8596-2EB47941DE87}" srcOrd="12" destOrd="0" presId="urn:microsoft.com/office/officeart/2005/8/layout/default"/>
    <dgm:cxn modelId="{2DAE7333-14DE-4818-B4B2-B3DA290CF175}" type="presParOf" srcId="{0EF81E87-D8E0-4858-BD4F-9EAFFDC4CA8C}" destId="{5D173BB5-6276-4E53-B9F2-12C96B6BA41D}" srcOrd="13" destOrd="0" presId="urn:microsoft.com/office/officeart/2005/8/layout/default"/>
    <dgm:cxn modelId="{093CA5C4-9076-4DF7-BD11-BD6130B98540}" type="presParOf" srcId="{0EF81E87-D8E0-4858-BD4F-9EAFFDC4CA8C}" destId="{F374CBEB-3FD2-4978-BF95-3C9B60D09BF9}" srcOrd="14" destOrd="0" presId="urn:microsoft.com/office/officeart/2005/8/layout/default"/>
    <dgm:cxn modelId="{A875B4FC-A3BB-4594-8B6B-1B3D78E5C981}" type="presParOf" srcId="{0EF81E87-D8E0-4858-BD4F-9EAFFDC4CA8C}" destId="{74C453DE-D6C2-443E-9B1D-EEBCBD08ECDE}" srcOrd="15" destOrd="0" presId="urn:microsoft.com/office/officeart/2005/8/layout/default"/>
    <dgm:cxn modelId="{7B91323D-82DB-4FF5-97EB-9F747296760C}" type="presParOf" srcId="{0EF81E87-D8E0-4858-BD4F-9EAFFDC4CA8C}" destId="{5D09CBB2-2459-42A1-BDD1-F286A9DD9BD2}" srcOrd="16" destOrd="0" presId="urn:microsoft.com/office/officeart/2005/8/layout/default"/>
    <dgm:cxn modelId="{F71B8E62-8AEC-42F0-B850-59C58D7B4DE9}" type="presParOf" srcId="{0EF81E87-D8E0-4858-BD4F-9EAFFDC4CA8C}" destId="{B17A0811-EA53-4773-9C5B-005E5C8B5B1B}" srcOrd="17" destOrd="0" presId="urn:microsoft.com/office/officeart/2005/8/layout/default"/>
    <dgm:cxn modelId="{EE961DF3-52FC-4973-8553-A5702ECE916B}" type="presParOf" srcId="{0EF81E87-D8E0-4858-BD4F-9EAFFDC4CA8C}" destId="{F901EC65-BAFF-446B-BB83-1E199EEACCC7}" srcOrd="18" destOrd="0" presId="urn:microsoft.com/office/officeart/2005/8/layout/default"/>
    <dgm:cxn modelId="{DA4ECDD4-4FE9-4AFB-AFD4-F037DA9FE299}" type="presParOf" srcId="{0EF81E87-D8E0-4858-BD4F-9EAFFDC4CA8C}" destId="{0AA5B69C-5CC5-41D4-A181-C814CF41A90C}" srcOrd="19" destOrd="0" presId="urn:microsoft.com/office/officeart/2005/8/layout/default"/>
    <dgm:cxn modelId="{AA6806F1-E3D9-4309-A191-E5FF4A20901E}" type="presParOf" srcId="{0EF81E87-D8E0-4858-BD4F-9EAFFDC4CA8C}" destId="{8E06216F-FB01-4699-B690-ECDAF49DCCBA}" srcOrd="20" destOrd="0" presId="urn:microsoft.com/office/officeart/2005/8/layout/default"/>
    <dgm:cxn modelId="{09E8E06E-45C3-4169-A92C-1FB29EBF2D39}" type="presParOf" srcId="{0EF81E87-D8E0-4858-BD4F-9EAFFDC4CA8C}" destId="{816054CF-89DA-4E8F-B44C-52EA931604DB}" srcOrd="21" destOrd="0" presId="urn:microsoft.com/office/officeart/2005/8/layout/default"/>
    <dgm:cxn modelId="{CBE39AC3-04D9-4413-BDB9-39C6487F0CCA}" type="presParOf" srcId="{0EF81E87-D8E0-4858-BD4F-9EAFFDC4CA8C}" destId="{C75D50FB-F90B-40F5-B030-131AB026CAAE}" srcOrd="22" destOrd="0" presId="urn:microsoft.com/office/officeart/2005/8/layout/default"/>
    <dgm:cxn modelId="{A8AE1D7B-799F-491A-977F-E0FA34592323}" type="presParOf" srcId="{0EF81E87-D8E0-4858-BD4F-9EAFFDC4CA8C}" destId="{235E004D-4466-4798-B5B0-540197D13060}" srcOrd="23" destOrd="0" presId="urn:microsoft.com/office/officeart/2005/8/layout/default"/>
    <dgm:cxn modelId="{16145065-1530-4FAA-9454-81D44B69A79E}" type="presParOf" srcId="{0EF81E87-D8E0-4858-BD4F-9EAFFDC4CA8C}" destId="{5A41F55B-ACEB-4DF5-8ADC-9F17E7CC5D6F}" srcOrd="24" destOrd="0" presId="urn:microsoft.com/office/officeart/2005/8/layout/default"/>
    <dgm:cxn modelId="{02635E49-8A6C-431F-8E29-456011852557}" type="presParOf" srcId="{0EF81E87-D8E0-4858-BD4F-9EAFFDC4CA8C}" destId="{A8122DB1-5194-4F87-8D14-5B9F8BF6510E}" srcOrd="25" destOrd="0" presId="urn:microsoft.com/office/officeart/2005/8/layout/default"/>
    <dgm:cxn modelId="{B62405B2-9EB4-463E-90C2-A0D6786666A4}" type="presParOf" srcId="{0EF81E87-D8E0-4858-BD4F-9EAFFDC4CA8C}" destId="{66D7EAA6-CF0D-42FB-AE3C-2C5918E940F0}" srcOrd="26" destOrd="0" presId="urn:microsoft.com/office/officeart/2005/8/layout/default"/>
  </dgm:cxnLst>
  <dgm:bg/>
  <dgm:whole>
    <a:ln w="38100">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7C5B23-AF29-4C63-8E86-718F4335F742}">
      <dsp:nvSpPr>
        <dsp:cNvPr id="0" name=""/>
        <dsp:cNvSpPr/>
      </dsp:nvSpPr>
      <dsp:spPr>
        <a:xfrm>
          <a:off x="633809" y="41"/>
          <a:ext cx="1595437" cy="957262"/>
        </a:xfrm>
        <a:prstGeom prst="wedgeRoundRectCallout">
          <a:avLst/>
        </a:prstGeom>
        <a:solidFill>
          <a:schemeClr val="accent4"/>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feel like I am going to be sick</a:t>
          </a:r>
        </a:p>
      </dsp:txBody>
      <dsp:txXfrm>
        <a:off x="680539" y="46771"/>
        <a:ext cx="1501977" cy="863802"/>
      </dsp:txXfrm>
    </dsp:sp>
    <dsp:sp modelId="{11A41C44-4345-48B8-93BD-7D0A1071D41C}">
      <dsp:nvSpPr>
        <dsp:cNvPr id="0" name=""/>
        <dsp:cNvSpPr/>
      </dsp:nvSpPr>
      <dsp:spPr>
        <a:xfrm>
          <a:off x="2388790" y="41"/>
          <a:ext cx="1595437" cy="957262"/>
        </a:xfrm>
        <a:prstGeom prst="wedgeRoundRectCallout">
          <a:avLst/>
        </a:prstGeom>
        <a:solidFill>
          <a:schemeClr val="accent4"/>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feel really hot</a:t>
          </a:r>
        </a:p>
      </dsp:txBody>
      <dsp:txXfrm>
        <a:off x="2435520" y="46771"/>
        <a:ext cx="1501977" cy="863802"/>
      </dsp:txXfrm>
    </dsp:sp>
    <dsp:sp modelId="{DE1375CF-EACA-473A-A139-5B8AA52170D5}">
      <dsp:nvSpPr>
        <dsp:cNvPr id="0" name=""/>
        <dsp:cNvSpPr/>
      </dsp:nvSpPr>
      <dsp:spPr>
        <a:xfrm>
          <a:off x="4143771" y="41"/>
          <a:ext cx="1595437" cy="957262"/>
        </a:xfrm>
        <a:prstGeom prst="wedgeRoundRectCallout">
          <a:avLst/>
        </a:prstGeom>
        <a:solidFill>
          <a:srgbClr val="FF7979"/>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tx1"/>
              </a:solidFill>
              <a:latin typeface="Arial" panose="020B0604020202020204" pitchFamily="34" charset="0"/>
              <a:cs typeface="Arial" panose="020B0604020202020204" pitchFamily="34" charset="0"/>
            </a:rPr>
            <a:t>My heart is beating really fast</a:t>
          </a:r>
        </a:p>
      </dsp:txBody>
      <dsp:txXfrm>
        <a:off x="4190501" y="46771"/>
        <a:ext cx="1501977" cy="863802"/>
      </dsp:txXfrm>
    </dsp:sp>
    <dsp:sp modelId="{03305082-CA44-4E6B-85AC-C56259B4425A}">
      <dsp:nvSpPr>
        <dsp:cNvPr id="0" name=""/>
        <dsp:cNvSpPr/>
      </dsp:nvSpPr>
      <dsp:spPr>
        <a:xfrm>
          <a:off x="5898753" y="41"/>
          <a:ext cx="1595437" cy="957262"/>
        </a:xfrm>
        <a:prstGeom prst="wedgeRoundRectCallout">
          <a:avLst/>
        </a:prstGeom>
        <a:solidFill>
          <a:schemeClr val="accent3"/>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bg1"/>
              </a:solidFill>
              <a:latin typeface="Arial" panose="020B0604020202020204" pitchFamily="34" charset="0"/>
              <a:cs typeface="Arial" panose="020B0604020202020204" pitchFamily="34" charset="0"/>
            </a:rPr>
            <a:t>My eyes feel really itchy and are red</a:t>
          </a:r>
        </a:p>
      </dsp:txBody>
      <dsp:txXfrm>
        <a:off x="5945483" y="46771"/>
        <a:ext cx="1501977" cy="863802"/>
      </dsp:txXfrm>
    </dsp:sp>
    <dsp:sp modelId="{AFA1058A-4489-4873-BAC5-E9C97CFBF67F}">
      <dsp:nvSpPr>
        <dsp:cNvPr id="0" name=""/>
        <dsp:cNvSpPr/>
      </dsp:nvSpPr>
      <dsp:spPr>
        <a:xfrm>
          <a:off x="633809" y="1116847"/>
          <a:ext cx="1595437" cy="957262"/>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want sausages for my tea tonight</a:t>
          </a:r>
        </a:p>
      </dsp:txBody>
      <dsp:txXfrm>
        <a:off x="680539" y="1163577"/>
        <a:ext cx="1501977" cy="863802"/>
      </dsp:txXfrm>
    </dsp:sp>
    <dsp:sp modelId="{68E8D84B-6B40-418C-97EF-F902C2CCFAC1}">
      <dsp:nvSpPr>
        <dsp:cNvPr id="0" name=""/>
        <dsp:cNvSpPr/>
      </dsp:nvSpPr>
      <dsp:spPr>
        <a:xfrm>
          <a:off x="2388790" y="1116847"/>
          <a:ext cx="1595437" cy="957262"/>
        </a:xfrm>
        <a:prstGeom prst="wedgeRoundRectCallout">
          <a:avLst/>
        </a:prstGeom>
        <a:solidFill>
          <a:srgbClr val="FF7979"/>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feel dizzy</a:t>
          </a:r>
        </a:p>
      </dsp:txBody>
      <dsp:txXfrm>
        <a:off x="2435520" y="1163577"/>
        <a:ext cx="1501977" cy="863802"/>
      </dsp:txXfrm>
    </dsp:sp>
    <dsp:sp modelId="{D45A8A6F-9D84-43C8-8596-2EB47941DE87}">
      <dsp:nvSpPr>
        <dsp:cNvPr id="0" name=""/>
        <dsp:cNvSpPr/>
      </dsp:nvSpPr>
      <dsp:spPr>
        <a:xfrm>
          <a:off x="4143771" y="1116847"/>
          <a:ext cx="1595437" cy="957262"/>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need to do my homework</a:t>
          </a:r>
        </a:p>
      </dsp:txBody>
      <dsp:txXfrm>
        <a:off x="4190501" y="1163577"/>
        <a:ext cx="1501977" cy="863802"/>
      </dsp:txXfrm>
    </dsp:sp>
    <dsp:sp modelId="{F374CBEB-3FD2-4978-BF95-3C9B60D09BF9}">
      <dsp:nvSpPr>
        <dsp:cNvPr id="0" name=""/>
        <dsp:cNvSpPr/>
      </dsp:nvSpPr>
      <dsp:spPr>
        <a:xfrm>
          <a:off x="5898753" y="1116847"/>
          <a:ext cx="1595437" cy="957262"/>
        </a:xfrm>
        <a:prstGeom prst="wedgeRoundRectCallout">
          <a:avLst/>
        </a:prstGeom>
        <a:solidFill>
          <a:schemeClr val="accent3"/>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bg1"/>
              </a:solidFill>
              <a:latin typeface="Arial" panose="020B0604020202020204" pitchFamily="34" charset="0"/>
              <a:cs typeface="Arial" panose="020B0604020202020204" pitchFamily="34" charset="0"/>
            </a:rPr>
            <a:t>My skin feels hot and is itching</a:t>
          </a:r>
        </a:p>
      </dsp:txBody>
      <dsp:txXfrm>
        <a:off x="5945483" y="1163577"/>
        <a:ext cx="1501977" cy="863802"/>
      </dsp:txXfrm>
    </dsp:sp>
    <dsp:sp modelId="{5D09CBB2-2459-42A1-BDD1-F286A9DD9BD2}">
      <dsp:nvSpPr>
        <dsp:cNvPr id="0" name=""/>
        <dsp:cNvSpPr/>
      </dsp:nvSpPr>
      <dsp:spPr>
        <a:xfrm>
          <a:off x="633809" y="2233653"/>
          <a:ext cx="1595437" cy="957262"/>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need to go to the shops</a:t>
          </a:r>
        </a:p>
      </dsp:txBody>
      <dsp:txXfrm>
        <a:off x="680539" y="2280383"/>
        <a:ext cx="1501977" cy="863802"/>
      </dsp:txXfrm>
    </dsp:sp>
    <dsp:sp modelId="{F901EC65-BAFF-446B-BB83-1E199EEACCC7}">
      <dsp:nvSpPr>
        <dsp:cNvPr id="0" name=""/>
        <dsp:cNvSpPr/>
      </dsp:nvSpPr>
      <dsp:spPr>
        <a:xfrm>
          <a:off x="2388790" y="2233653"/>
          <a:ext cx="1595437" cy="957262"/>
        </a:xfrm>
        <a:prstGeom prst="wedgeRoundRectCallout">
          <a:avLst/>
        </a:prstGeom>
        <a:solidFill>
          <a:srgbClr val="FF7979"/>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tx1"/>
              </a:solidFill>
              <a:latin typeface="Arial" panose="020B0604020202020204" pitchFamily="34" charset="0"/>
              <a:cs typeface="Arial" panose="020B0604020202020204" pitchFamily="34" charset="0"/>
            </a:rPr>
            <a:t>My face is swelling</a:t>
          </a:r>
        </a:p>
      </dsp:txBody>
      <dsp:txXfrm>
        <a:off x="2435520" y="2280383"/>
        <a:ext cx="1501977" cy="863802"/>
      </dsp:txXfrm>
    </dsp:sp>
    <dsp:sp modelId="{8E06216F-FB01-4699-B690-ECDAF49DCCBA}">
      <dsp:nvSpPr>
        <dsp:cNvPr id="0" name=""/>
        <dsp:cNvSpPr/>
      </dsp:nvSpPr>
      <dsp:spPr>
        <a:xfrm>
          <a:off x="4143771" y="2233653"/>
          <a:ext cx="1595437" cy="957262"/>
        </a:xfrm>
        <a:prstGeom prst="wedgeRoundRectCallout">
          <a:avLst/>
        </a:prstGeom>
        <a:solidFill>
          <a:srgbClr val="FF7979"/>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am finding it more difficult to breathe</a:t>
          </a:r>
        </a:p>
      </dsp:txBody>
      <dsp:txXfrm>
        <a:off x="4190501" y="2280383"/>
        <a:ext cx="1501977" cy="863802"/>
      </dsp:txXfrm>
    </dsp:sp>
    <dsp:sp modelId="{C75D50FB-F90B-40F5-B030-131AB026CAAE}">
      <dsp:nvSpPr>
        <dsp:cNvPr id="0" name=""/>
        <dsp:cNvSpPr/>
      </dsp:nvSpPr>
      <dsp:spPr>
        <a:xfrm>
          <a:off x="5898753" y="2233653"/>
          <a:ext cx="1595437" cy="957262"/>
        </a:xfrm>
        <a:prstGeom prst="wedgeRoundRectCallout">
          <a:avLst/>
        </a:prstGeom>
        <a:solidFill>
          <a:schemeClr val="accent4"/>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tx1"/>
              </a:solidFill>
              <a:latin typeface="Arial" panose="020B0604020202020204" pitchFamily="34" charset="0"/>
              <a:cs typeface="Arial" panose="020B0604020202020204" pitchFamily="34" charset="0"/>
            </a:rPr>
            <a:t>My tummy hurts</a:t>
          </a:r>
        </a:p>
      </dsp:txBody>
      <dsp:txXfrm>
        <a:off x="5945483" y="2280383"/>
        <a:ext cx="1501977" cy="863802"/>
      </dsp:txXfrm>
    </dsp:sp>
    <dsp:sp modelId="{5A41F55B-ACEB-4DF5-8ADC-9F17E7CC5D6F}">
      <dsp:nvSpPr>
        <dsp:cNvPr id="0" name=""/>
        <dsp:cNvSpPr/>
      </dsp:nvSpPr>
      <dsp:spPr>
        <a:xfrm>
          <a:off x="2388790" y="3350460"/>
          <a:ext cx="1595437" cy="957262"/>
        </a:xfrm>
        <a:prstGeom prst="wedgeRoundRectCallout">
          <a:avLst/>
        </a:prstGeom>
        <a:solidFill>
          <a:srgbClr val="FF7979"/>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tx1"/>
              </a:solidFill>
              <a:latin typeface="Arial" panose="020B0604020202020204" pitchFamily="34" charset="0"/>
              <a:cs typeface="Arial" panose="020B0604020202020204" pitchFamily="34" charset="0"/>
            </a:rPr>
            <a:t>My hands have turned blue</a:t>
          </a:r>
        </a:p>
      </dsp:txBody>
      <dsp:txXfrm>
        <a:off x="2435520" y="3397190"/>
        <a:ext cx="1501977" cy="863802"/>
      </dsp:txXfrm>
    </dsp:sp>
    <dsp:sp modelId="{66D7EAA6-CF0D-42FB-AE3C-2C5918E940F0}">
      <dsp:nvSpPr>
        <dsp:cNvPr id="0" name=""/>
        <dsp:cNvSpPr/>
      </dsp:nvSpPr>
      <dsp:spPr>
        <a:xfrm>
          <a:off x="4143771" y="3350460"/>
          <a:ext cx="1595437" cy="957262"/>
        </a:xfrm>
        <a:prstGeom prst="wedgeRoundRectCallout">
          <a:avLst/>
        </a:prstGeom>
        <a:solidFill>
          <a:srgbClr val="FF7979"/>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tx1"/>
              </a:solidFill>
              <a:latin typeface="Arial" panose="020B0604020202020204" pitchFamily="34" charset="0"/>
              <a:cs typeface="Arial" panose="020B0604020202020204" pitchFamily="34" charset="0"/>
            </a:rPr>
            <a:t>My tongue feels fat and swollen</a:t>
          </a:r>
        </a:p>
      </dsp:txBody>
      <dsp:txXfrm>
        <a:off x="4190501" y="3397190"/>
        <a:ext cx="1501977" cy="86380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5621" cy="502626"/>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sz="quarter" idx="1"/>
          </p:nvPr>
        </p:nvSpPr>
        <p:spPr>
          <a:xfrm>
            <a:off x="3900935" y="0"/>
            <a:ext cx="2985621" cy="502626"/>
          </a:xfrm>
          <a:prstGeom prst="rect">
            <a:avLst/>
          </a:prstGeom>
        </p:spPr>
        <p:txBody>
          <a:bodyPr vert="horz" lIns="92431" tIns="46215" rIns="92431" bIns="46215" rtlCol="0"/>
          <a:lstStyle>
            <a:lvl1pPr algn="r">
              <a:defRPr sz="1200"/>
            </a:lvl1pPr>
          </a:lstStyle>
          <a:p>
            <a:fld id="{1FEF8BF7-BB1D-40E1-9A65-30CF0C300C0F}" type="datetimeFigureOut">
              <a:rPr lang="en-GB" smtClean="0"/>
              <a:t>26/10/2023</a:t>
            </a:fld>
            <a:endParaRPr lang="en-GB"/>
          </a:p>
        </p:txBody>
      </p:sp>
      <p:sp>
        <p:nvSpPr>
          <p:cNvPr id="4" name="Footer Placeholder 3"/>
          <p:cNvSpPr>
            <a:spLocks noGrp="1"/>
          </p:cNvSpPr>
          <p:nvPr>
            <p:ph type="ftr" sz="quarter" idx="2"/>
          </p:nvPr>
        </p:nvSpPr>
        <p:spPr>
          <a:xfrm>
            <a:off x="1" y="9517674"/>
            <a:ext cx="2985621" cy="502626"/>
          </a:xfrm>
          <a:prstGeom prst="rect">
            <a:avLst/>
          </a:prstGeom>
        </p:spPr>
        <p:txBody>
          <a:bodyPr vert="horz" lIns="92431" tIns="46215" rIns="92431" bIns="46215" rtlCol="0" anchor="b"/>
          <a:lstStyle>
            <a:lvl1pPr algn="l">
              <a:defRPr sz="1200"/>
            </a:lvl1pPr>
          </a:lstStyle>
          <a:p>
            <a:endParaRPr lang="en-GB"/>
          </a:p>
        </p:txBody>
      </p:sp>
      <p:sp>
        <p:nvSpPr>
          <p:cNvPr id="5" name="Slide Number Placeholder 4"/>
          <p:cNvSpPr>
            <a:spLocks noGrp="1"/>
          </p:cNvSpPr>
          <p:nvPr>
            <p:ph type="sldNum" sz="quarter" idx="3"/>
          </p:nvPr>
        </p:nvSpPr>
        <p:spPr>
          <a:xfrm>
            <a:off x="3900935" y="9517674"/>
            <a:ext cx="2985621" cy="502626"/>
          </a:xfrm>
          <a:prstGeom prst="rect">
            <a:avLst/>
          </a:prstGeom>
        </p:spPr>
        <p:txBody>
          <a:bodyPr vert="horz" lIns="92431" tIns="46215" rIns="92431" bIns="46215" rtlCol="0" anchor="b"/>
          <a:lstStyle>
            <a:lvl1pPr algn="r">
              <a:defRPr sz="1200"/>
            </a:lvl1pPr>
          </a:lstStyle>
          <a:p>
            <a:fld id="{97CEBE6F-ED55-4674-A041-62E78C7E4A8A}" type="slidenum">
              <a:rPr lang="en-GB" smtClean="0"/>
              <a:t>‹#›</a:t>
            </a:fld>
            <a:endParaRPr lang="en-GB"/>
          </a:p>
        </p:txBody>
      </p:sp>
    </p:spTree>
    <p:extLst>
      <p:ext uri="{BB962C8B-B14F-4D97-AF65-F5344CB8AC3E}">
        <p14:creationId xmlns:p14="http://schemas.microsoft.com/office/powerpoint/2010/main" val="341129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4"/>
            <a:ext cx="2984871" cy="502754"/>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idx="1"/>
          </p:nvPr>
        </p:nvSpPr>
        <p:spPr>
          <a:xfrm>
            <a:off x="3901702" y="4"/>
            <a:ext cx="2984871" cy="502754"/>
          </a:xfrm>
          <a:prstGeom prst="rect">
            <a:avLst/>
          </a:prstGeom>
        </p:spPr>
        <p:txBody>
          <a:bodyPr vert="horz" lIns="92431" tIns="46215" rIns="92431" bIns="46215" rtlCol="0"/>
          <a:lstStyle>
            <a:lvl1pPr algn="r">
              <a:defRPr sz="1200"/>
            </a:lvl1pPr>
          </a:lstStyle>
          <a:p>
            <a:fld id="{30AD4CC2-7BD0-4ACE-8318-8D25361700D1}" type="datetimeFigureOut">
              <a:rPr lang="en-GB" smtClean="0"/>
              <a:t>26/10/2023</a:t>
            </a:fld>
            <a:endParaRPr lang="en-GB"/>
          </a:p>
        </p:txBody>
      </p:sp>
      <p:sp>
        <p:nvSpPr>
          <p:cNvPr id="4" name="Slide Image Placeholder 3"/>
          <p:cNvSpPr>
            <a:spLocks noGrp="1" noRot="1" noChangeAspect="1"/>
          </p:cNvSpPr>
          <p:nvPr>
            <p:ph type="sldImg" idx="2"/>
          </p:nvPr>
        </p:nvSpPr>
        <p:spPr>
          <a:xfrm>
            <a:off x="436563" y="1250950"/>
            <a:ext cx="6015037" cy="3382963"/>
          </a:xfrm>
          <a:prstGeom prst="rect">
            <a:avLst/>
          </a:prstGeom>
          <a:noFill/>
          <a:ln w="12700">
            <a:solidFill>
              <a:prstClr val="black"/>
            </a:solidFill>
          </a:ln>
        </p:spPr>
        <p:txBody>
          <a:bodyPr vert="horz" lIns="92431" tIns="46215" rIns="92431" bIns="46215" rtlCol="0" anchor="ctr"/>
          <a:lstStyle/>
          <a:p>
            <a:endParaRPr lang="en-GB"/>
          </a:p>
        </p:txBody>
      </p:sp>
      <p:sp>
        <p:nvSpPr>
          <p:cNvPr id="5" name="Notes Placeholder 4"/>
          <p:cNvSpPr>
            <a:spLocks noGrp="1"/>
          </p:cNvSpPr>
          <p:nvPr>
            <p:ph type="body" sz="quarter" idx="3"/>
          </p:nvPr>
        </p:nvSpPr>
        <p:spPr>
          <a:xfrm>
            <a:off x="688817" y="4822270"/>
            <a:ext cx="5510530" cy="3945493"/>
          </a:xfrm>
          <a:prstGeom prst="rect">
            <a:avLst/>
          </a:prstGeom>
        </p:spPr>
        <p:txBody>
          <a:bodyPr vert="horz" lIns="92431" tIns="46215" rIns="92431" bIns="4621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3" y="9517547"/>
            <a:ext cx="2984871" cy="502754"/>
          </a:xfrm>
          <a:prstGeom prst="rect">
            <a:avLst/>
          </a:prstGeom>
        </p:spPr>
        <p:txBody>
          <a:bodyPr vert="horz" lIns="92431" tIns="46215" rIns="92431" bIns="46215" rtlCol="0" anchor="b"/>
          <a:lstStyle>
            <a:lvl1pPr algn="l">
              <a:defRPr sz="1200"/>
            </a:lvl1pPr>
          </a:lstStyle>
          <a:p>
            <a:endParaRPr lang="en-GB"/>
          </a:p>
        </p:txBody>
      </p:sp>
      <p:sp>
        <p:nvSpPr>
          <p:cNvPr id="7" name="Slide Number Placeholder 6"/>
          <p:cNvSpPr>
            <a:spLocks noGrp="1"/>
          </p:cNvSpPr>
          <p:nvPr>
            <p:ph type="sldNum" sz="quarter" idx="5"/>
          </p:nvPr>
        </p:nvSpPr>
        <p:spPr>
          <a:xfrm>
            <a:off x="3901702" y="9517547"/>
            <a:ext cx="2984871" cy="502754"/>
          </a:xfrm>
          <a:prstGeom prst="rect">
            <a:avLst/>
          </a:prstGeom>
        </p:spPr>
        <p:txBody>
          <a:bodyPr vert="horz" lIns="92431" tIns="46215" rIns="92431" bIns="46215" rtlCol="0" anchor="b"/>
          <a:lstStyle>
            <a:lvl1pPr algn="r">
              <a:defRPr sz="1200"/>
            </a:lvl1pPr>
          </a:lstStyle>
          <a:p>
            <a:fld id="{051F10D0-ADC9-44B9-B59D-1E4EF82F2F9F}" type="slidenum">
              <a:rPr lang="en-GB" smtClean="0"/>
              <a:t>‹#›</a:t>
            </a:fld>
            <a:endParaRPr lang="en-GB"/>
          </a:p>
        </p:txBody>
      </p:sp>
    </p:spTree>
    <p:extLst>
      <p:ext uri="{BB962C8B-B14F-4D97-AF65-F5344CB8AC3E}">
        <p14:creationId xmlns:p14="http://schemas.microsoft.com/office/powerpoint/2010/main" val="294592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anaphylaxis.org.uk/"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s://www.allergyuk.org/about-allergy/anaphylaxis/" TargetMode="External"/><Relationship Id="rId4" Type="http://schemas.openxmlformats.org/officeDocument/2006/relationships/hyperlink" Target="https://www.nhs.uk/conditions/anaphylaxis/"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www.nhs.uk/conditions/hair-dye-reactions/" TargetMode="External"/><Relationship Id="rId3" Type="http://schemas.openxmlformats.org/officeDocument/2006/relationships/hyperlink" Target="https://www.nhs.uk/conditions/hay-fever/" TargetMode="External"/><Relationship Id="rId7" Type="http://schemas.openxmlformats.org/officeDocument/2006/relationships/hyperlink" Target="https://www.nhs.uk/conditions/antibiotics/"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nhs.uk/conditions/ibuprofen/" TargetMode="External"/><Relationship Id="rId5" Type="http://schemas.openxmlformats.org/officeDocument/2006/relationships/hyperlink" Target="https://www.nhs.uk/conditions/insect-bites-and-stings/" TargetMode="External"/><Relationship Id="rId4" Type="http://schemas.openxmlformats.org/officeDocument/2006/relationships/hyperlink" Target="https://www.nhs.uk/conditions/food-allergy/"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www.nhs.uk/conditions/hair-dye-reactions/" TargetMode="External"/><Relationship Id="rId3" Type="http://schemas.openxmlformats.org/officeDocument/2006/relationships/hyperlink" Target="https://www.nhs.uk/conditions/hay-fever/" TargetMode="External"/><Relationship Id="rId7" Type="http://schemas.openxmlformats.org/officeDocument/2006/relationships/hyperlink" Target="https://www.nhs.uk/conditions/antibiotics/"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nhs.uk/conditions/ibuprofen/" TargetMode="External"/><Relationship Id="rId5" Type="http://schemas.openxmlformats.org/officeDocument/2006/relationships/hyperlink" Target="https://www.nhs.uk/conditions/insect-bites-and-stings/" TargetMode="External"/><Relationship Id="rId4" Type="http://schemas.openxmlformats.org/officeDocument/2006/relationships/hyperlink" Target="https://www.nhs.uk/conditions/food-allergy/"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2</a:t>
            </a:fld>
            <a:endParaRPr lang="en-GB"/>
          </a:p>
        </p:txBody>
      </p:sp>
    </p:spTree>
    <p:extLst>
      <p:ext uri="{BB962C8B-B14F-4D97-AF65-F5344CB8AC3E}">
        <p14:creationId xmlns:p14="http://schemas.microsoft.com/office/powerpoint/2010/main" val="663526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effectLst/>
                <a:latin typeface="Arial" panose="020B0604020202020204" pitchFamily="34" charset="0"/>
                <a:cs typeface="Arial" panose="020B0604020202020204" pitchFamily="34" charset="0"/>
              </a:rPr>
              <a:t>A severe allergic reaction can develop just seconds after someone comes into contact with the allergen. It can affect the whole body, and if it is not treated quickly enough it could be fatal. This is called anaphylactic shock.</a:t>
            </a:r>
            <a:endParaRPr lang="en-GB" dirty="0">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AFC9352D-F32E-439F-9A52-AA029FBF3E0B}" type="slidenum">
              <a:rPr lang="en-GB" smtClean="0"/>
              <a:t>11</a:t>
            </a:fld>
            <a:endParaRPr lang="en-GB"/>
          </a:p>
        </p:txBody>
      </p:sp>
    </p:spTree>
    <p:extLst>
      <p:ext uri="{BB962C8B-B14F-4D97-AF65-F5344CB8AC3E}">
        <p14:creationId xmlns:p14="http://schemas.microsoft.com/office/powerpoint/2010/main" val="3378309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Large thought bubble on table top to write in as a group</a:t>
            </a:r>
          </a:p>
          <a:p>
            <a:r>
              <a:rPr lang="en-GB" dirty="0">
                <a:latin typeface="Times"/>
                <a:ea typeface="MS PGothic"/>
                <a:cs typeface="Times"/>
              </a:rPr>
              <a:t>Revisit this at end of session and see if can add to answers </a:t>
            </a:r>
            <a:endParaRPr lang="en-GB" dirty="0">
              <a:cs typeface="Times"/>
            </a:endParaRP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12</a:t>
            </a:fld>
            <a:endParaRPr lang="en-GB"/>
          </a:p>
        </p:txBody>
      </p:sp>
    </p:spTree>
    <p:extLst>
      <p:ext uri="{BB962C8B-B14F-4D97-AF65-F5344CB8AC3E}">
        <p14:creationId xmlns:p14="http://schemas.microsoft.com/office/powerpoint/2010/main" val="1303711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674725" y="4183063"/>
            <a:ext cx="37190363" cy="20920075"/>
          </a:xfrm>
        </p:spPr>
      </p:sp>
      <p:sp>
        <p:nvSpPr>
          <p:cNvPr id="3" name="Notes Placeholder 2"/>
          <p:cNvSpPr>
            <a:spLocks noGrp="1"/>
          </p:cNvSpPr>
          <p:nvPr>
            <p:ph type="body" idx="1"/>
          </p:nvPr>
        </p:nvSpPr>
        <p:spPr/>
        <p:txBody>
          <a:bodyPr/>
          <a:lstStyle/>
          <a:p>
            <a:r>
              <a:rPr lang="en-GB"/>
              <a:t>Put the speech bubbles out and students to sort if links to having a reaction </a:t>
            </a:r>
          </a:p>
          <a:p>
            <a:r>
              <a:rPr lang="en-GB"/>
              <a:t>S and C can sort into mild/ severe reaction </a:t>
            </a:r>
          </a:p>
          <a:p>
            <a:r>
              <a:rPr lang="en-GB"/>
              <a:t>Also Empathy- thought bubble how do you think someone will feel- can put this on whiteboard and just call out answer </a:t>
            </a:r>
          </a:p>
        </p:txBody>
      </p:sp>
      <p:sp>
        <p:nvSpPr>
          <p:cNvPr id="4" name="Slide Number Placeholder 3"/>
          <p:cNvSpPr>
            <a:spLocks noGrp="1"/>
          </p:cNvSpPr>
          <p:nvPr>
            <p:ph type="sldNum" sz="quarter" idx="10"/>
          </p:nvPr>
        </p:nvSpPr>
        <p:spPr/>
        <p:txBody>
          <a:bodyPr/>
          <a:lstStyle/>
          <a:p>
            <a:pPr>
              <a:defRPr/>
            </a:pPr>
            <a:fld id="{0C1D5CF2-3FC3-47F3-B48F-ADC86FC92C34}" type="slidenum">
              <a:rPr lang="en-US" altLang="en-US" smtClean="0"/>
              <a:pPr>
                <a:defRPr/>
              </a:pPr>
              <a:t>13</a:t>
            </a:fld>
            <a:endParaRPr lang="en-US" altLang="en-US"/>
          </a:p>
        </p:txBody>
      </p:sp>
    </p:spTree>
    <p:extLst>
      <p:ext uri="{BB962C8B-B14F-4D97-AF65-F5344CB8AC3E}">
        <p14:creationId xmlns:p14="http://schemas.microsoft.com/office/powerpoint/2010/main" val="710523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674725" y="4183063"/>
            <a:ext cx="37190363" cy="209200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C1D5CF2-3FC3-47F3-B48F-ADC86FC92C34}" type="slidenum">
              <a:rPr lang="en-US" altLang="en-US" smtClean="0"/>
              <a:pPr>
                <a:defRPr/>
              </a:pPr>
              <a:t>14</a:t>
            </a:fld>
            <a:endParaRPr lang="en-US" altLang="en-US"/>
          </a:p>
        </p:txBody>
      </p:sp>
    </p:spTree>
    <p:extLst>
      <p:ext uri="{BB962C8B-B14F-4D97-AF65-F5344CB8AC3E}">
        <p14:creationId xmlns:p14="http://schemas.microsoft.com/office/powerpoint/2010/main" val="5025035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15</a:t>
            </a:fld>
            <a:endParaRPr lang="en-GB"/>
          </a:p>
        </p:txBody>
      </p:sp>
    </p:spTree>
    <p:extLst>
      <p:ext uri="{BB962C8B-B14F-4D97-AF65-F5344CB8AC3E}">
        <p14:creationId xmlns:p14="http://schemas.microsoft.com/office/powerpoint/2010/main" val="6299182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16</a:t>
            </a:fld>
            <a:endParaRPr lang="en-GB"/>
          </a:p>
        </p:txBody>
      </p:sp>
    </p:spTree>
    <p:extLst>
      <p:ext uri="{BB962C8B-B14F-4D97-AF65-F5344CB8AC3E}">
        <p14:creationId xmlns:p14="http://schemas.microsoft.com/office/powerpoint/2010/main" val="2462440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GB" b="0" i="0" u="none" strike="noStrike" dirty="0">
                <a:solidFill>
                  <a:srgbClr val="4D4D4D"/>
                </a:solidFill>
                <a:effectLst/>
                <a:latin typeface="Raleway" pitchFamily="2" charset="0"/>
                <a:hlinkClick r:id="rId3"/>
              </a:rPr>
              <a:t>Anaphylaxis UK</a:t>
            </a:r>
            <a:endParaRPr lang="en-GB" b="0" i="0" dirty="0">
              <a:solidFill>
                <a:srgbClr val="4D4D4F"/>
              </a:solidFill>
              <a:effectLst/>
              <a:latin typeface="Raleway" pitchFamily="2" charset="0"/>
            </a:endParaRPr>
          </a:p>
          <a:p>
            <a:pPr algn="l" fontAlgn="base"/>
            <a:r>
              <a:rPr lang="en-GB" b="0" i="0" u="none" strike="noStrike" dirty="0">
                <a:solidFill>
                  <a:srgbClr val="4D4D4D"/>
                </a:solidFill>
                <a:effectLst/>
                <a:latin typeface="Raleway" pitchFamily="2" charset="0"/>
                <a:hlinkClick r:id="rId4"/>
              </a:rPr>
              <a:t>NHS resource on anaphylaxis</a:t>
            </a:r>
            <a:endParaRPr lang="en-GB" b="0" i="0" dirty="0">
              <a:solidFill>
                <a:srgbClr val="4D4D4F"/>
              </a:solidFill>
              <a:effectLst/>
              <a:latin typeface="Raleway" pitchFamily="2" charset="0"/>
            </a:endParaRPr>
          </a:p>
          <a:p>
            <a:pPr algn="l" fontAlgn="base"/>
            <a:r>
              <a:rPr lang="en-GB" b="0" i="0" u="none" strike="noStrike" dirty="0">
                <a:solidFill>
                  <a:srgbClr val="4D4D4D"/>
                </a:solidFill>
                <a:effectLst/>
                <a:latin typeface="Raleway" pitchFamily="2" charset="0"/>
                <a:hlinkClick r:id="rId5"/>
              </a:rPr>
              <a:t>Allergy UK</a:t>
            </a:r>
            <a:endParaRPr lang="en-GB" b="0" i="0" dirty="0">
              <a:solidFill>
                <a:srgbClr val="4D4D4F"/>
              </a:solidFill>
              <a:effectLst/>
              <a:latin typeface="Raleway" pitchFamily="2" charset="0"/>
            </a:endParaRPr>
          </a:p>
        </p:txBody>
      </p:sp>
      <p:sp>
        <p:nvSpPr>
          <p:cNvPr id="4" name="Slide Number Placeholder 3"/>
          <p:cNvSpPr>
            <a:spLocks noGrp="1"/>
          </p:cNvSpPr>
          <p:nvPr>
            <p:ph type="sldNum" sz="quarter" idx="5"/>
          </p:nvPr>
        </p:nvSpPr>
        <p:spPr/>
        <p:txBody>
          <a:bodyPr/>
          <a:lstStyle/>
          <a:p>
            <a:fld id="{AFC9352D-F32E-439F-9A52-AA029FBF3E0B}" type="slidenum">
              <a:rPr lang="en-GB" smtClean="0"/>
              <a:t>17</a:t>
            </a:fld>
            <a:endParaRPr lang="en-GB"/>
          </a:p>
        </p:txBody>
      </p:sp>
    </p:spTree>
    <p:extLst>
      <p:ext uri="{BB962C8B-B14F-4D97-AF65-F5344CB8AC3E}">
        <p14:creationId xmlns:p14="http://schemas.microsoft.com/office/powerpoint/2010/main" val="16152882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embedded further throughout course </a:t>
            </a:r>
            <a:endParaRPr lang="en-US" dirty="0"/>
          </a:p>
          <a:p>
            <a:r>
              <a:rPr lang="en-GB" dirty="0">
                <a:cs typeface="Times"/>
              </a:rPr>
              <a:t>Consider making a card sorting activity / ranking system 30 seconds, students to order what they think are top 3 </a:t>
            </a:r>
          </a:p>
          <a:p>
            <a:r>
              <a:rPr lang="en-GB" dirty="0">
                <a:cs typeface="Times"/>
              </a:rPr>
              <a:t>Compare and share and then divulge ALL of these factors are important.</a:t>
            </a:r>
          </a:p>
          <a:p>
            <a:r>
              <a:rPr lang="en-GB" dirty="0">
                <a:latin typeface="Times"/>
                <a:ea typeface="MS PGothic"/>
                <a:cs typeface="Times"/>
              </a:rPr>
              <a:t>Or just discuss </a:t>
            </a:r>
            <a:endParaRPr lang="en-GB" dirty="0">
              <a:cs typeface="Times"/>
            </a:endParaRP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18</a:t>
            </a:fld>
            <a:endParaRPr lang="en-GB"/>
          </a:p>
        </p:txBody>
      </p:sp>
    </p:spTree>
    <p:extLst>
      <p:ext uri="{BB962C8B-B14F-4D97-AF65-F5344CB8AC3E}">
        <p14:creationId xmlns:p14="http://schemas.microsoft.com/office/powerpoint/2010/main" val="3411738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GB" dirty="0"/>
              <a:t>Call 999 for an ambulance – Even if she did or did not know she had an allergy</a:t>
            </a:r>
          </a:p>
          <a:p>
            <a:pPr marL="228600" indent="-228600">
              <a:buFont typeface="+mj-lt"/>
              <a:buAutoNum type="arabicPeriod"/>
            </a:pPr>
            <a:r>
              <a:rPr lang="en-GB" dirty="0"/>
              <a:t>Ask if they have an epipen – she does not</a:t>
            </a:r>
          </a:p>
          <a:p>
            <a:pPr marL="228600" indent="-228600">
              <a:buFont typeface="+mj-lt"/>
              <a:buAutoNum type="arabicPeriod"/>
            </a:pPr>
            <a:r>
              <a:rPr lang="en-GB" dirty="0"/>
              <a:t>Reassure Joanne</a:t>
            </a:r>
          </a:p>
          <a:p>
            <a:pPr marL="228600" indent="-228600">
              <a:buFont typeface="+mj-lt"/>
              <a:buAutoNum type="arabicPeriod"/>
            </a:pPr>
            <a:r>
              <a:rPr lang="en-GB" dirty="0"/>
              <a:t>Lie Joanne down and raise her legs/keeping her warm just in case she goes into shock</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19</a:t>
            </a:fld>
            <a:endParaRPr lang="en-GB"/>
          </a:p>
        </p:txBody>
      </p:sp>
    </p:spTree>
    <p:extLst>
      <p:ext uri="{BB962C8B-B14F-4D97-AF65-F5344CB8AC3E}">
        <p14:creationId xmlns:p14="http://schemas.microsoft.com/office/powerpoint/2010/main" val="1188468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20</a:t>
            </a:fld>
            <a:endParaRPr lang="en-GB"/>
          </a:p>
        </p:txBody>
      </p:sp>
    </p:spTree>
    <p:extLst>
      <p:ext uri="{BB962C8B-B14F-4D97-AF65-F5344CB8AC3E}">
        <p14:creationId xmlns:p14="http://schemas.microsoft.com/office/powerpoint/2010/main" val="2558392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3</a:t>
            </a:fld>
            <a:endParaRPr lang="en-GB"/>
          </a:p>
        </p:txBody>
      </p:sp>
    </p:spTree>
    <p:extLst>
      <p:ext uri="{BB962C8B-B14F-4D97-AF65-F5344CB8AC3E}">
        <p14:creationId xmlns:p14="http://schemas.microsoft.com/office/powerpoint/2010/main" val="14165637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21</a:t>
            </a:fld>
            <a:endParaRPr lang="en-GB"/>
          </a:p>
        </p:txBody>
      </p:sp>
    </p:spTree>
    <p:extLst>
      <p:ext uri="{BB962C8B-B14F-4D97-AF65-F5344CB8AC3E}">
        <p14:creationId xmlns:p14="http://schemas.microsoft.com/office/powerpoint/2010/main" val="1763707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4</a:t>
            </a:fld>
            <a:endParaRPr lang="en-GB"/>
          </a:p>
        </p:txBody>
      </p:sp>
    </p:spTree>
    <p:extLst>
      <p:ext uri="{BB962C8B-B14F-4D97-AF65-F5344CB8AC3E}">
        <p14:creationId xmlns:p14="http://schemas.microsoft.com/office/powerpoint/2010/main" val="411606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p:txBody>
      </p:sp>
      <p:sp>
        <p:nvSpPr>
          <p:cNvPr id="4" name="Slide Number Placeholder 3"/>
          <p:cNvSpPr>
            <a:spLocks noGrp="1"/>
          </p:cNvSpPr>
          <p:nvPr>
            <p:ph type="sldNum" sz="quarter" idx="5"/>
          </p:nvPr>
        </p:nvSpPr>
        <p:spPr/>
        <p:txBody>
          <a:bodyPr/>
          <a:lstStyle/>
          <a:p>
            <a:fld id="{AFC9352D-F32E-439F-9A52-AA029FBF3E0B}" type="slidenum">
              <a:rPr lang="en-GB" smtClean="0"/>
              <a:t>5</a:t>
            </a:fld>
            <a:endParaRPr lang="en-GB"/>
          </a:p>
        </p:txBody>
      </p:sp>
    </p:spTree>
    <p:extLst>
      <p:ext uri="{BB962C8B-B14F-4D97-AF65-F5344CB8AC3E}">
        <p14:creationId xmlns:p14="http://schemas.microsoft.com/office/powerpoint/2010/main" val="11536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baseline="0" dirty="0">
                <a:solidFill>
                  <a:srgbClr val="009F4D"/>
                </a:solidFill>
                <a:latin typeface="Whitney Semibold" pitchFamily="50" charset="0"/>
              </a:rPr>
              <a:t>ADDITIONAL INFORMATION </a:t>
            </a:r>
          </a:p>
          <a:p>
            <a:r>
              <a:rPr lang="en-GB" sz="1800" b="0" i="0" u="none" strike="noStrike" baseline="0" dirty="0">
                <a:solidFill>
                  <a:srgbClr val="009F4D"/>
                </a:solidFill>
                <a:latin typeface="Whitney Semibold" pitchFamily="50" charset="0"/>
              </a:rPr>
              <a:t>➤ </a:t>
            </a:r>
            <a:r>
              <a:rPr lang="en-GB" sz="1800" b="0" i="0" u="none" strike="noStrike" baseline="0" dirty="0">
                <a:solidFill>
                  <a:srgbClr val="000000"/>
                </a:solidFill>
                <a:latin typeface="Whitney Book" pitchFamily="50" charset="0"/>
              </a:rPr>
              <a:t>People who suffer allergies may wear “medical alerts” such as jewellery, to signify that they have an allergy </a:t>
            </a:r>
          </a:p>
          <a:p>
            <a:r>
              <a:rPr lang="en-GB" sz="1800" b="0" i="0" u="none" strike="noStrike" baseline="0" dirty="0">
                <a:solidFill>
                  <a:srgbClr val="009F4D"/>
                </a:solidFill>
                <a:latin typeface="Whitney Book" pitchFamily="50" charset="0"/>
              </a:rPr>
              <a:t>➤ </a:t>
            </a:r>
            <a:r>
              <a:rPr lang="en-GB" sz="1800" b="0" i="0" u="none" strike="noStrike" baseline="0" dirty="0">
                <a:solidFill>
                  <a:srgbClr val="000000"/>
                </a:solidFill>
                <a:latin typeface="Whitney Book" pitchFamily="50" charset="0"/>
              </a:rPr>
              <a:t>People who suffer allergies may carry an allergy auto-injector with them </a:t>
            </a:r>
          </a:p>
          <a:p>
            <a:r>
              <a:rPr lang="en-GB" sz="1800" b="0" i="0" u="none" strike="noStrike" baseline="0" dirty="0">
                <a:solidFill>
                  <a:srgbClr val="009F4D"/>
                </a:solidFill>
                <a:latin typeface="Whitney Book" pitchFamily="50" charset="0"/>
              </a:rPr>
              <a:t>➤ </a:t>
            </a:r>
            <a:r>
              <a:rPr lang="en-GB" sz="1800" b="0" i="0" u="none" strike="noStrike" baseline="0" dirty="0">
                <a:solidFill>
                  <a:srgbClr val="000000"/>
                </a:solidFill>
                <a:latin typeface="Whitney Book" pitchFamily="50" charset="0"/>
              </a:rPr>
              <a:t>“Supporting pupils with medical conditions at school” is statutory guidance which requires staff to be provided appropriate training to administer auto-injectors. </a:t>
            </a:r>
          </a:p>
          <a:p>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The more common allergens include:</a:t>
            </a: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Grass and tree pollen – an allergy to these is known as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3"/>
              </a:rPr>
              <a:t>hay fever</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 (allergic rhinitis) </a:t>
            </a: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Dust mites </a:t>
            </a: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Animal dander (tiny flakes of skin or hair) </a:t>
            </a: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4"/>
              </a:rPr>
              <a:t>Food</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 – particularly nuts, fruit, shellfish, eggs and cows' milk </a:t>
            </a: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5"/>
              </a:rPr>
              <a:t>Insect bites and stings</a:t>
            </a:r>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Medication – including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6"/>
              </a:rPr>
              <a:t>ibuprofen</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 aspirin and certain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7"/>
              </a:rPr>
              <a:t>antibiotics</a:t>
            </a:r>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Latex – used to make some gloves</a:t>
            </a:r>
            <a:b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b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mould – these can release small particles into the air that you can breathe in </a:t>
            </a: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Household chemicals – including those in detergents and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8"/>
              </a:rPr>
              <a:t>hair dyes</a:t>
            </a:r>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endParaRPr lang="en-GB" dirty="0"/>
          </a:p>
        </p:txBody>
      </p:sp>
      <p:sp>
        <p:nvSpPr>
          <p:cNvPr id="4" name="Slide Number Placeholder 3"/>
          <p:cNvSpPr>
            <a:spLocks noGrp="1"/>
          </p:cNvSpPr>
          <p:nvPr>
            <p:ph type="sldNum" sz="quarter" idx="5"/>
          </p:nvPr>
        </p:nvSpPr>
        <p:spPr/>
        <p:txBody>
          <a:bodyPr/>
          <a:lstStyle/>
          <a:p>
            <a:fld id="{AFC9352D-F32E-439F-9A52-AA029FBF3E0B}" type="slidenum">
              <a:rPr lang="en-GB" smtClean="0"/>
              <a:t>6</a:t>
            </a:fld>
            <a:endParaRPr lang="en-GB"/>
          </a:p>
        </p:txBody>
      </p:sp>
    </p:spTree>
    <p:extLst>
      <p:ext uri="{BB962C8B-B14F-4D97-AF65-F5344CB8AC3E}">
        <p14:creationId xmlns:p14="http://schemas.microsoft.com/office/powerpoint/2010/main" val="4067537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7</a:t>
            </a:fld>
            <a:endParaRPr lang="en-GB"/>
          </a:p>
        </p:txBody>
      </p:sp>
    </p:spTree>
    <p:extLst>
      <p:ext uri="{BB962C8B-B14F-4D97-AF65-F5344CB8AC3E}">
        <p14:creationId xmlns:p14="http://schemas.microsoft.com/office/powerpoint/2010/main" val="589686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The more common allergens include:</a:t>
            </a: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Grass and tree pollen – an allergy to these is known as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3"/>
              </a:rPr>
              <a:t>hay fever</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 (allergic rhinitis) </a:t>
            </a: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Dust mites </a:t>
            </a: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Animal dander (tiny flakes of skin or hair) </a:t>
            </a: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4"/>
              </a:rPr>
              <a:t>Food</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 – particularly nuts, fruit, shellfish, eggs and cows' milk </a:t>
            </a: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5"/>
              </a:rPr>
              <a:t>Insect bites and stings</a:t>
            </a:r>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Medication – including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6"/>
              </a:rPr>
              <a:t>ibuprofen</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 aspirin and certain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7"/>
              </a:rPr>
              <a:t>antibiotics</a:t>
            </a:r>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Latex – used to make some gloves</a:t>
            </a:r>
            <a:b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b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mould – these can release small particles into the air that you can breathe in </a:t>
            </a: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Household chemicals – including those in detergents and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8"/>
              </a:rPr>
              <a:t>hair dyes</a:t>
            </a:r>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endParaRPr lang="en-GB" dirty="0"/>
          </a:p>
        </p:txBody>
      </p:sp>
      <p:sp>
        <p:nvSpPr>
          <p:cNvPr id="4" name="Slide Number Placeholder 3"/>
          <p:cNvSpPr>
            <a:spLocks noGrp="1"/>
          </p:cNvSpPr>
          <p:nvPr>
            <p:ph type="sldNum" sz="quarter" idx="5"/>
          </p:nvPr>
        </p:nvSpPr>
        <p:spPr/>
        <p:txBody>
          <a:bodyPr/>
          <a:lstStyle/>
          <a:p>
            <a:fld id="{AFC9352D-F32E-439F-9A52-AA029FBF3E0B}" type="slidenum">
              <a:rPr lang="en-GB" smtClean="0"/>
              <a:t>8</a:t>
            </a:fld>
            <a:endParaRPr lang="en-GB"/>
          </a:p>
        </p:txBody>
      </p:sp>
    </p:spTree>
    <p:extLst>
      <p:ext uri="{BB962C8B-B14F-4D97-AF65-F5344CB8AC3E}">
        <p14:creationId xmlns:p14="http://schemas.microsoft.com/office/powerpoint/2010/main" val="3534476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9</a:t>
            </a:fld>
            <a:endParaRPr lang="en-GB"/>
          </a:p>
        </p:txBody>
      </p:sp>
    </p:spTree>
    <p:extLst>
      <p:ext uri="{BB962C8B-B14F-4D97-AF65-F5344CB8AC3E}">
        <p14:creationId xmlns:p14="http://schemas.microsoft.com/office/powerpoint/2010/main" val="26427865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Get students to say what they see… lead into what could happen now if this person has been stung by a WASP? </a:t>
            </a:r>
          </a:p>
          <a:p>
            <a:r>
              <a:rPr lang="en-GB" dirty="0"/>
              <a:t>Any allergies in group? What happens??</a:t>
            </a:r>
            <a:endParaRPr lang="en-GB" dirty="0">
              <a:cs typeface="Calibri"/>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Ps. This is a HONEY BEE (you can tell by it’s fuzzy hair jacket and, as it is leaving a venom sac behind, it will die) </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10</a:t>
            </a:fld>
            <a:endParaRPr lang="en-GB"/>
          </a:p>
        </p:txBody>
      </p:sp>
    </p:spTree>
    <p:extLst>
      <p:ext uri="{BB962C8B-B14F-4D97-AF65-F5344CB8AC3E}">
        <p14:creationId xmlns:p14="http://schemas.microsoft.com/office/powerpoint/2010/main" val="4128471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Master" Target="../slideMasters/slideMaster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26/10/2023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069465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c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Rectangle 5">
            <a:extLst>
              <a:ext uri="{FF2B5EF4-FFF2-40B4-BE49-F238E27FC236}">
                <a16:creationId xmlns:a16="http://schemas.microsoft.com/office/drawing/2014/main" id="{8305ADB6-B832-4CC1-96DE-6F00B9758923}"/>
              </a:ext>
            </a:extLst>
          </p:cNvPr>
          <p:cNvSpPr/>
          <p:nvPr userDrawn="1"/>
        </p:nvSpPr>
        <p:spPr>
          <a:xfrm>
            <a:off x="6096000" y="1873250"/>
            <a:ext cx="6096000" cy="4270375"/>
          </a:xfrm>
          <a:prstGeom prst="rect">
            <a:avLst/>
          </a:prstGeom>
          <a:solidFill>
            <a:srgbClr val="007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A130F2F5-B9CA-4ED0-BBB0-2914D0A8289B}"/>
              </a:ext>
            </a:extLst>
          </p:cNvPr>
          <p:cNvSpPr>
            <a:spLocks noGrp="1"/>
          </p:cNvSpPr>
          <p:nvPr>
            <p:ph type="pic" sz="quarter" idx="99" hasCustomPrompt="1"/>
          </p:nvPr>
        </p:nvSpPr>
        <p:spPr>
          <a:xfrm>
            <a:off x="6784863" y="2469732"/>
            <a:ext cx="4718274" cy="3077410"/>
          </a:xfrm>
          <a:prstGeom prst="rect">
            <a:avLst/>
          </a:prstGeom>
        </p:spPr>
        <p:txBody>
          <a:bodyPr/>
          <a:lstStyle>
            <a:lvl1pPr marL="0" indent="0">
              <a:buNone/>
              <a:defRPr lang="en-US" sz="1200" b="0" i="0" kern="1200" dirty="0">
                <a:solidFill>
                  <a:schemeClr val="bg1"/>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icon</a:t>
            </a:r>
            <a:endParaRPr lang="en-US" dirty="0"/>
          </a:p>
        </p:txBody>
      </p:sp>
    </p:spTree>
    <p:extLst>
      <p:ext uri="{BB962C8B-B14F-4D97-AF65-F5344CB8AC3E}">
        <p14:creationId xmlns:p14="http://schemas.microsoft.com/office/powerpoint/2010/main" val="2232599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indmap">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5">
            <a:extLst>
              <a:ext uri="{FF2B5EF4-FFF2-40B4-BE49-F238E27FC236}">
                <a16:creationId xmlns:a16="http://schemas.microsoft.com/office/drawing/2014/main" id="{9CC461BF-003B-4500-A739-5FAF3DE5D41F}"/>
              </a:ext>
            </a:extLst>
          </p:cNvPr>
          <p:cNvSpPr>
            <a:spLocks noGrp="1"/>
          </p:cNvSpPr>
          <p:nvPr>
            <p:ph type="body" sz="quarter" idx="96" hasCustomPrompt="1"/>
          </p:nvPr>
        </p:nvSpPr>
        <p:spPr>
          <a:xfrm>
            <a:off x="566302" y="240013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 name="Text Placeholder 5">
            <a:extLst>
              <a:ext uri="{FF2B5EF4-FFF2-40B4-BE49-F238E27FC236}">
                <a16:creationId xmlns:a16="http://schemas.microsoft.com/office/drawing/2014/main" id="{B5858B28-1515-45C5-AEE4-A55077E40017}"/>
              </a:ext>
            </a:extLst>
          </p:cNvPr>
          <p:cNvSpPr>
            <a:spLocks noGrp="1"/>
          </p:cNvSpPr>
          <p:nvPr>
            <p:ph type="body" sz="quarter" idx="98" hasCustomPrompt="1"/>
          </p:nvPr>
        </p:nvSpPr>
        <p:spPr>
          <a:xfrm>
            <a:off x="301183" y="363602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 name="Text Placeholder 5">
            <a:extLst>
              <a:ext uri="{FF2B5EF4-FFF2-40B4-BE49-F238E27FC236}">
                <a16:creationId xmlns:a16="http://schemas.microsoft.com/office/drawing/2014/main" id="{FC730550-2FB1-49BF-B8CB-EDA7E3C208B2}"/>
              </a:ext>
            </a:extLst>
          </p:cNvPr>
          <p:cNvSpPr>
            <a:spLocks noGrp="1"/>
          </p:cNvSpPr>
          <p:nvPr>
            <p:ph type="body" sz="quarter" idx="99" hasCustomPrompt="1"/>
          </p:nvPr>
        </p:nvSpPr>
        <p:spPr>
          <a:xfrm>
            <a:off x="560298" y="47579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7" name="Text Placeholder 5">
            <a:extLst>
              <a:ext uri="{FF2B5EF4-FFF2-40B4-BE49-F238E27FC236}">
                <a16:creationId xmlns:a16="http://schemas.microsoft.com/office/drawing/2014/main" id="{BC7FE005-3918-417B-B820-DAC9AE3B98AB}"/>
              </a:ext>
            </a:extLst>
          </p:cNvPr>
          <p:cNvSpPr>
            <a:spLocks noGrp="1"/>
          </p:cNvSpPr>
          <p:nvPr>
            <p:ph type="body" sz="quarter" idx="100" hasCustomPrompt="1"/>
          </p:nvPr>
        </p:nvSpPr>
        <p:spPr>
          <a:xfrm>
            <a:off x="2005689" y="558014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8" name="Text Placeholder 5">
            <a:extLst>
              <a:ext uri="{FF2B5EF4-FFF2-40B4-BE49-F238E27FC236}">
                <a16:creationId xmlns:a16="http://schemas.microsoft.com/office/drawing/2014/main" id="{40C6017E-2EC9-4274-8102-56DB823B0908}"/>
              </a:ext>
            </a:extLst>
          </p:cNvPr>
          <p:cNvSpPr>
            <a:spLocks noGrp="1"/>
          </p:cNvSpPr>
          <p:nvPr>
            <p:ph type="body" sz="quarter" idx="101" hasCustomPrompt="1"/>
          </p:nvPr>
        </p:nvSpPr>
        <p:spPr>
          <a:xfrm>
            <a:off x="3794148" y="576840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CD28D7FC-FDC4-4A14-8089-DF6DB6E9BBDF}"/>
              </a:ext>
            </a:extLst>
          </p:cNvPr>
          <p:cNvSpPr>
            <a:spLocks noGrp="1"/>
          </p:cNvSpPr>
          <p:nvPr>
            <p:ph type="body" sz="quarter" idx="102" hasCustomPrompt="1"/>
          </p:nvPr>
        </p:nvSpPr>
        <p:spPr>
          <a:xfrm>
            <a:off x="5488477" y="5822189"/>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1" name="Text Placeholder 5">
            <a:extLst>
              <a:ext uri="{FF2B5EF4-FFF2-40B4-BE49-F238E27FC236}">
                <a16:creationId xmlns:a16="http://schemas.microsoft.com/office/drawing/2014/main" id="{00639A6A-1A97-4680-8289-4FBFC02A9220}"/>
              </a:ext>
            </a:extLst>
          </p:cNvPr>
          <p:cNvSpPr>
            <a:spLocks noGrp="1"/>
          </p:cNvSpPr>
          <p:nvPr>
            <p:ph type="body" sz="quarter" idx="103" hasCustomPrompt="1"/>
          </p:nvPr>
        </p:nvSpPr>
        <p:spPr>
          <a:xfrm>
            <a:off x="7344171" y="5781848"/>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74512643-D483-499C-81A1-727769E81695}"/>
              </a:ext>
            </a:extLst>
          </p:cNvPr>
          <p:cNvSpPr>
            <a:spLocks noGrp="1"/>
          </p:cNvSpPr>
          <p:nvPr>
            <p:ph type="body" sz="quarter" idx="104" hasCustomPrompt="1"/>
          </p:nvPr>
        </p:nvSpPr>
        <p:spPr>
          <a:xfrm>
            <a:off x="9433467" y="549641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3" name="Text Placeholder 5">
            <a:extLst>
              <a:ext uri="{FF2B5EF4-FFF2-40B4-BE49-F238E27FC236}">
                <a16:creationId xmlns:a16="http://schemas.microsoft.com/office/drawing/2014/main" id="{1A390193-2BB1-43F0-9B59-B396A712999F}"/>
              </a:ext>
            </a:extLst>
          </p:cNvPr>
          <p:cNvSpPr>
            <a:spLocks noGrp="1"/>
          </p:cNvSpPr>
          <p:nvPr>
            <p:ph type="body" sz="quarter" idx="105" hasCustomPrompt="1"/>
          </p:nvPr>
        </p:nvSpPr>
        <p:spPr>
          <a:xfrm>
            <a:off x="10095009" y="44035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4" name="Text Placeholder 5">
            <a:extLst>
              <a:ext uri="{FF2B5EF4-FFF2-40B4-BE49-F238E27FC236}">
                <a16:creationId xmlns:a16="http://schemas.microsoft.com/office/drawing/2014/main" id="{75E38EE0-D300-4F93-9DBE-C2DA102278FD}"/>
              </a:ext>
            </a:extLst>
          </p:cNvPr>
          <p:cNvSpPr>
            <a:spLocks noGrp="1"/>
          </p:cNvSpPr>
          <p:nvPr>
            <p:ph type="body" sz="quarter" idx="106" hasCustomPrompt="1"/>
          </p:nvPr>
        </p:nvSpPr>
        <p:spPr>
          <a:xfrm>
            <a:off x="10339176" y="3188706"/>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5" name="Text Placeholder 5">
            <a:extLst>
              <a:ext uri="{FF2B5EF4-FFF2-40B4-BE49-F238E27FC236}">
                <a16:creationId xmlns:a16="http://schemas.microsoft.com/office/drawing/2014/main" id="{D6EBC16D-71B6-4D31-8838-0DC66F59F744}"/>
              </a:ext>
            </a:extLst>
          </p:cNvPr>
          <p:cNvSpPr>
            <a:spLocks noGrp="1"/>
          </p:cNvSpPr>
          <p:nvPr>
            <p:ph type="body" sz="quarter" idx="107" hasCustomPrompt="1"/>
          </p:nvPr>
        </p:nvSpPr>
        <p:spPr>
          <a:xfrm>
            <a:off x="9990241" y="202085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6" name="Text Placeholder 5">
            <a:extLst>
              <a:ext uri="{FF2B5EF4-FFF2-40B4-BE49-F238E27FC236}">
                <a16:creationId xmlns:a16="http://schemas.microsoft.com/office/drawing/2014/main" id="{6E1F1467-6368-447D-B624-CBED4604243E}"/>
              </a:ext>
            </a:extLst>
          </p:cNvPr>
          <p:cNvSpPr>
            <a:spLocks noGrp="1"/>
          </p:cNvSpPr>
          <p:nvPr>
            <p:ph type="body" sz="quarter" idx="108" hasCustomPrompt="1"/>
          </p:nvPr>
        </p:nvSpPr>
        <p:spPr>
          <a:xfrm>
            <a:off x="8405493" y="149989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7" name="Text Placeholder 5">
            <a:extLst>
              <a:ext uri="{FF2B5EF4-FFF2-40B4-BE49-F238E27FC236}">
                <a16:creationId xmlns:a16="http://schemas.microsoft.com/office/drawing/2014/main" id="{6F3C9C3E-0D4C-45B6-98E9-1BB9EB168AB2}"/>
              </a:ext>
            </a:extLst>
          </p:cNvPr>
          <p:cNvSpPr>
            <a:spLocks noGrp="1"/>
          </p:cNvSpPr>
          <p:nvPr>
            <p:ph type="body" sz="quarter" idx="109" hasCustomPrompt="1"/>
          </p:nvPr>
        </p:nvSpPr>
        <p:spPr>
          <a:xfrm>
            <a:off x="6404214" y="142110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8" name="Text Placeholder 5">
            <a:extLst>
              <a:ext uri="{FF2B5EF4-FFF2-40B4-BE49-F238E27FC236}">
                <a16:creationId xmlns:a16="http://schemas.microsoft.com/office/drawing/2014/main" id="{502523A3-3513-45FD-9248-B200679E8835}"/>
              </a:ext>
            </a:extLst>
          </p:cNvPr>
          <p:cNvSpPr>
            <a:spLocks noGrp="1"/>
          </p:cNvSpPr>
          <p:nvPr>
            <p:ph type="body" sz="quarter" idx="110" hasCustomPrompt="1"/>
          </p:nvPr>
        </p:nvSpPr>
        <p:spPr>
          <a:xfrm>
            <a:off x="4255929" y="142506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D1665F71-A6C4-4709-B32C-35A7B40BE7AB}"/>
              </a:ext>
            </a:extLst>
          </p:cNvPr>
          <p:cNvSpPr>
            <a:spLocks noGrp="1"/>
          </p:cNvSpPr>
          <p:nvPr>
            <p:ph type="body" sz="quarter" idx="111" hasCustomPrompt="1"/>
          </p:nvPr>
        </p:nvSpPr>
        <p:spPr>
          <a:xfrm>
            <a:off x="2291915" y="163659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7">
            <a:extLst>
              <a:ext uri="{FF2B5EF4-FFF2-40B4-BE49-F238E27FC236}">
                <a16:creationId xmlns:a16="http://schemas.microsoft.com/office/drawing/2014/main" id="{381411F1-AAC5-46CB-A14E-4A811D2A0F18}"/>
              </a:ext>
            </a:extLst>
          </p:cNvPr>
          <p:cNvSpPr>
            <a:spLocks noGrp="1"/>
          </p:cNvSpPr>
          <p:nvPr>
            <p:ph type="body" sz="quarter" idx="123" hasCustomPrompt="1"/>
          </p:nvPr>
        </p:nvSpPr>
        <p:spPr>
          <a:xfrm flipV="1">
            <a:off x="1947277" y="3996256"/>
            <a:ext cx="267540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7" h="123456">
                <a:moveTo>
                  <a:pt x="61200" y="123456"/>
                </a:moveTo>
                <a:cubicBezTo>
                  <a:pt x="78100" y="123456"/>
                  <a:pt x="93400" y="116547"/>
                  <a:pt x="104475" y="105376"/>
                </a:cubicBezTo>
                <a:lnTo>
                  <a:pt x="115826" y="77736"/>
                </a:lnTo>
                <a:lnTo>
                  <a:pt x="2675407" y="77736"/>
                </a:lnTo>
                <a:lnTo>
                  <a:pt x="2675407"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8">
            <a:extLst>
              <a:ext uri="{FF2B5EF4-FFF2-40B4-BE49-F238E27FC236}">
                <a16:creationId xmlns:a16="http://schemas.microsoft.com/office/drawing/2014/main" id="{1531AEE5-3F90-464B-B8D2-7A6F28647AD7}"/>
              </a:ext>
            </a:extLst>
          </p:cNvPr>
          <p:cNvSpPr>
            <a:spLocks noGrp="1"/>
          </p:cNvSpPr>
          <p:nvPr>
            <p:ph type="body" sz="quarter" idx="124" hasCustomPrompt="1"/>
          </p:nvPr>
        </p:nvSpPr>
        <p:spPr>
          <a:xfrm rot="20816704" flipV="1">
            <a:off x="2274654" y="4755141"/>
            <a:ext cx="236464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55975 w 2675407"/>
              <a:gd name="connsiteY4" fmla="*/ 281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64644"/>
              <a:gd name="connsiteY0" fmla="*/ 123456 h 123456"/>
              <a:gd name="connsiteX1" fmla="*/ 104475 w 2364644"/>
              <a:gd name="connsiteY1" fmla="*/ 105376 h 123456"/>
              <a:gd name="connsiteX2" fmla="*/ 115826 w 2364644"/>
              <a:gd name="connsiteY2" fmla="*/ 77736 h 123456"/>
              <a:gd name="connsiteX3" fmla="*/ 2364644 w 2364644"/>
              <a:gd name="connsiteY3" fmla="*/ 82022 h 123456"/>
              <a:gd name="connsiteX4" fmla="*/ 2355975 w 2364644"/>
              <a:gd name="connsiteY4" fmla="*/ 28147 h 123456"/>
              <a:gd name="connsiteX5" fmla="*/ 110199 w 2364644"/>
              <a:gd name="connsiteY5" fmla="*/ 32017 h 123456"/>
              <a:gd name="connsiteX6" fmla="*/ 104475 w 2364644"/>
              <a:gd name="connsiteY6" fmla="*/ 18080 h 123456"/>
              <a:gd name="connsiteX7" fmla="*/ 61200 w 2364644"/>
              <a:gd name="connsiteY7" fmla="*/ 0 h 123456"/>
              <a:gd name="connsiteX8" fmla="*/ 0 w 2364644"/>
              <a:gd name="connsiteY8" fmla="*/ 61728 h 123456"/>
              <a:gd name="connsiteX9" fmla="*/ 61200 w 236464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4644" h="123456">
                <a:moveTo>
                  <a:pt x="61200" y="123456"/>
                </a:moveTo>
                <a:cubicBezTo>
                  <a:pt x="78100" y="123456"/>
                  <a:pt x="93400" y="116547"/>
                  <a:pt x="104475" y="105376"/>
                </a:cubicBezTo>
                <a:lnTo>
                  <a:pt x="115826" y="77736"/>
                </a:lnTo>
                <a:lnTo>
                  <a:pt x="2364644" y="82022"/>
                </a:lnTo>
                <a:lnTo>
                  <a:pt x="2355975" y="281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9">
            <a:extLst>
              <a:ext uri="{FF2B5EF4-FFF2-40B4-BE49-F238E27FC236}">
                <a16:creationId xmlns:a16="http://schemas.microsoft.com/office/drawing/2014/main" id="{0ACC3D0B-0BC5-43FF-AB4F-3D051CD52AA0}"/>
              </a:ext>
            </a:extLst>
          </p:cNvPr>
          <p:cNvSpPr>
            <a:spLocks noGrp="1"/>
          </p:cNvSpPr>
          <p:nvPr>
            <p:ph type="body" sz="quarter" idx="125" hasCustomPrompt="1"/>
          </p:nvPr>
        </p:nvSpPr>
        <p:spPr>
          <a:xfrm rot="1137051" flipV="1">
            <a:off x="2323447" y="3358254"/>
            <a:ext cx="2319426"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12110 w 2675407"/>
              <a:gd name="connsiteY4" fmla="*/ 32922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19426"/>
              <a:gd name="connsiteY0" fmla="*/ 123456 h 123456"/>
              <a:gd name="connsiteX1" fmla="*/ 104475 w 2319426"/>
              <a:gd name="connsiteY1" fmla="*/ 105376 h 123456"/>
              <a:gd name="connsiteX2" fmla="*/ 115826 w 2319426"/>
              <a:gd name="connsiteY2" fmla="*/ 77736 h 123456"/>
              <a:gd name="connsiteX3" fmla="*/ 2319426 w 2319426"/>
              <a:gd name="connsiteY3" fmla="*/ 77661 h 123456"/>
              <a:gd name="connsiteX4" fmla="*/ 2312110 w 2319426"/>
              <a:gd name="connsiteY4" fmla="*/ 32922 h 123456"/>
              <a:gd name="connsiteX5" fmla="*/ 110199 w 2319426"/>
              <a:gd name="connsiteY5" fmla="*/ 32017 h 123456"/>
              <a:gd name="connsiteX6" fmla="*/ 104475 w 2319426"/>
              <a:gd name="connsiteY6" fmla="*/ 18080 h 123456"/>
              <a:gd name="connsiteX7" fmla="*/ 61200 w 2319426"/>
              <a:gd name="connsiteY7" fmla="*/ 0 h 123456"/>
              <a:gd name="connsiteX8" fmla="*/ 0 w 2319426"/>
              <a:gd name="connsiteY8" fmla="*/ 61728 h 123456"/>
              <a:gd name="connsiteX9" fmla="*/ 61200 w 2319426"/>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9426" h="123456">
                <a:moveTo>
                  <a:pt x="61200" y="123456"/>
                </a:moveTo>
                <a:cubicBezTo>
                  <a:pt x="78100" y="123456"/>
                  <a:pt x="93400" y="116547"/>
                  <a:pt x="104475" y="105376"/>
                </a:cubicBezTo>
                <a:lnTo>
                  <a:pt x="115826" y="77736"/>
                </a:lnTo>
                <a:lnTo>
                  <a:pt x="2319426" y="77661"/>
                </a:lnTo>
                <a:lnTo>
                  <a:pt x="2312110" y="329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60">
            <a:extLst>
              <a:ext uri="{FF2B5EF4-FFF2-40B4-BE49-F238E27FC236}">
                <a16:creationId xmlns:a16="http://schemas.microsoft.com/office/drawing/2014/main" id="{89E421E0-4760-46BF-BDFE-F01A36925945}"/>
              </a:ext>
            </a:extLst>
          </p:cNvPr>
          <p:cNvSpPr>
            <a:spLocks noGrp="1"/>
          </p:cNvSpPr>
          <p:nvPr>
            <p:ph type="body" sz="quarter" idx="126" hasCustomPrompt="1"/>
          </p:nvPr>
        </p:nvSpPr>
        <p:spPr>
          <a:xfrm rot="2572300" flipV="1">
            <a:off x="3323508" y="2855458"/>
            <a:ext cx="15097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502878 w 2675407"/>
              <a:gd name="connsiteY4" fmla="*/ 335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509789"/>
              <a:gd name="connsiteY0" fmla="*/ 123456 h 123456"/>
              <a:gd name="connsiteX1" fmla="*/ 104475 w 1509789"/>
              <a:gd name="connsiteY1" fmla="*/ 105376 h 123456"/>
              <a:gd name="connsiteX2" fmla="*/ 115826 w 1509789"/>
              <a:gd name="connsiteY2" fmla="*/ 77736 h 123456"/>
              <a:gd name="connsiteX3" fmla="*/ 1509789 w 1509789"/>
              <a:gd name="connsiteY3" fmla="*/ 76676 h 123456"/>
              <a:gd name="connsiteX4" fmla="*/ 1502878 w 1509789"/>
              <a:gd name="connsiteY4" fmla="*/ 33547 h 123456"/>
              <a:gd name="connsiteX5" fmla="*/ 110199 w 1509789"/>
              <a:gd name="connsiteY5" fmla="*/ 32017 h 123456"/>
              <a:gd name="connsiteX6" fmla="*/ 104475 w 1509789"/>
              <a:gd name="connsiteY6" fmla="*/ 18080 h 123456"/>
              <a:gd name="connsiteX7" fmla="*/ 61200 w 1509789"/>
              <a:gd name="connsiteY7" fmla="*/ 0 h 123456"/>
              <a:gd name="connsiteX8" fmla="*/ 0 w 1509789"/>
              <a:gd name="connsiteY8" fmla="*/ 61728 h 123456"/>
              <a:gd name="connsiteX9" fmla="*/ 61200 w 15097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789" h="123456">
                <a:moveTo>
                  <a:pt x="61200" y="123456"/>
                </a:moveTo>
                <a:cubicBezTo>
                  <a:pt x="78100" y="123456"/>
                  <a:pt x="93400" y="116547"/>
                  <a:pt x="104475" y="105376"/>
                </a:cubicBezTo>
                <a:lnTo>
                  <a:pt x="115826" y="77736"/>
                </a:lnTo>
                <a:lnTo>
                  <a:pt x="1509789" y="76676"/>
                </a:lnTo>
                <a:lnTo>
                  <a:pt x="1502878" y="335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4" name="Text Placeholder 61">
            <a:extLst>
              <a:ext uri="{FF2B5EF4-FFF2-40B4-BE49-F238E27FC236}">
                <a16:creationId xmlns:a16="http://schemas.microsoft.com/office/drawing/2014/main" id="{F7496B88-4B69-4F9F-8A64-61D2728BFEBB}"/>
              </a:ext>
            </a:extLst>
          </p:cNvPr>
          <p:cNvSpPr>
            <a:spLocks noGrp="1"/>
          </p:cNvSpPr>
          <p:nvPr>
            <p:ph type="body" sz="quarter" idx="127" hasCustomPrompt="1"/>
          </p:nvPr>
        </p:nvSpPr>
        <p:spPr>
          <a:xfrm rot="5092254" flipV="1">
            <a:off x="4769437" y="2458314"/>
            <a:ext cx="73008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719925 w 2675407"/>
              <a:gd name="connsiteY4" fmla="*/ 31879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730084"/>
              <a:gd name="connsiteY0" fmla="*/ 123456 h 123456"/>
              <a:gd name="connsiteX1" fmla="*/ 104475 w 730084"/>
              <a:gd name="connsiteY1" fmla="*/ 105376 h 123456"/>
              <a:gd name="connsiteX2" fmla="*/ 115826 w 730084"/>
              <a:gd name="connsiteY2" fmla="*/ 77736 h 123456"/>
              <a:gd name="connsiteX3" fmla="*/ 730084 w 730084"/>
              <a:gd name="connsiteY3" fmla="*/ 80002 h 123456"/>
              <a:gd name="connsiteX4" fmla="*/ 719925 w 730084"/>
              <a:gd name="connsiteY4" fmla="*/ 31879 h 123456"/>
              <a:gd name="connsiteX5" fmla="*/ 110199 w 730084"/>
              <a:gd name="connsiteY5" fmla="*/ 32017 h 123456"/>
              <a:gd name="connsiteX6" fmla="*/ 104475 w 730084"/>
              <a:gd name="connsiteY6" fmla="*/ 18080 h 123456"/>
              <a:gd name="connsiteX7" fmla="*/ 61200 w 730084"/>
              <a:gd name="connsiteY7" fmla="*/ 0 h 123456"/>
              <a:gd name="connsiteX8" fmla="*/ 0 w 730084"/>
              <a:gd name="connsiteY8" fmla="*/ 61728 h 123456"/>
              <a:gd name="connsiteX9" fmla="*/ 61200 w 73008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084" h="123456">
                <a:moveTo>
                  <a:pt x="61200" y="123456"/>
                </a:moveTo>
                <a:cubicBezTo>
                  <a:pt x="78100" y="123456"/>
                  <a:pt x="93400" y="116547"/>
                  <a:pt x="104475" y="105376"/>
                </a:cubicBezTo>
                <a:lnTo>
                  <a:pt x="115826" y="77736"/>
                </a:lnTo>
                <a:lnTo>
                  <a:pt x="730084" y="80002"/>
                </a:lnTo>
                <a:lnTo>
                  <a:pt x="719925" y="31879"/>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5" name="Text Placeholder 62">
            <a:extLst>
              <a:ext uri="{FF2B5EF4-FFF2-40B4-BE49-F238E27FC236}">
                <a16:creationId xmlns:a16="http://schemas.microsoft.com/office/drawing/2014/main" id="{B45CCB84-E086-446A-9ADD-5A4FA3B97BAE}"/>
              </a:ext>
            </a:extLst>
          </p:cNvPr>
          <p:cNvSpPr>
            <a:spLocks noGrp="1"/>
          </p:cNvSpPr>
          <p:nvPr>
            <p:ph type="body" sz="quarter" idx="128" hasCustomPrompt="1"/>
          </p:nvPr>
        </p:nvSpPr>
        <p:spPr>
          <a:xfrm rot="6221869" flipV="1">
            <a:off x="6576108" y="2385504"/>
            <a:ext cx="84023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828094 w 2675407"/>
              <a:gd name="connsiteY3" fmla="*/ 8255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840237"/>
              <a:gd name="connsiteY0" fmla="*/ 123456 h 123456"/>
              <a:gd name="connsiteX1" fmla="*/ 104475 w 840237"/>
              <a:gd name="connsiteY1" fmla="*/ 105376 h 123456"/>
              <a:gd name="connsiteX2" fmla="*/ 115826 w 840237"/>
              <a:gd name="connsiteY2" fmla="*/ 77736 h 123456"/>
              <a:gd name="connsiteX3" fmla="*/ 828094 w 840237"/>
              <a:gd name="connsiteY3" fmla="*/ 82556 h 123456"/>
              <a:gd name="connsiteX4" fmla="*/ 840237 w 840237"/>
              <a:gd name="connsiteY4" fmla="*/ 29452 h 123456"/>
              <a:gd name="connsiteX5" fmla="*/ 110199 w 840237"/>
              <a:gd name="connsiteY5" fmla="*/ 32017 h 123456"/>
              <a:gd name="connsiteX6" fmla="*/ 104475 w 840237"/>
              <a:gd name="connsiteY6" fmla="*/ 18080 h 123456"/>
              <a:gd name="connsiteX7" fmla="*/ 61200 w 840237"/>
              <a:gd name="connsiteY7" fmla="*/ 0 h 123456"/>
              <a:gd name="connsiteX8" fmla="*/ 0 w 840237"/>
              <a:gd name="connsiteY8" fmla="*/ 61728 h 123456"/>
              <a:gd name="connsiteX9" fmla="*/ 61200 w 84023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237" h="123456">
                <a:moveTo>
                  <a:pt x="61200" y="123456"/>
                </a:moveTo>
                <a:cubicBezTo>
                  <a:pt x="78100" y="123456"/>
                  <a:pt x="93400" y="116547"/>
                  <a:pt x="104475" y="105376"/>
                </a:cubicBezTo>
                <a:lnTo>
                  <a:pt x="115826" y="77736"/>
                </a:lnTo>
                <a:lnTo>
                  <a:pt x="828094" y="82556"/>
                </a:lnTo>
                <a:lnTo>
                  <a:pt x="840237" y="2945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6" name="Text Placeholder 78">
            <a:extLst>
              <a:ext uri="{FF2B5EF4-FFF2-40B4-BE49-F238E27FC236}">
                <a16:creationId xmlns:a16="http://schemas.microsoft.com/office/drawing/2014/main" id="{45A23E44-6D54-4713-84A3-4BE9B296BCAF}"/>
              </a:ext>
            </a:extLst>
          </p:cNvPr>
          <p:cNvSpPr>
            <a:spLocks noGrp="1"/>
          </p:cNvSpPr>
          <p:nvPr>
            <p:ph type="body" sz="quarter" idx="129" hasCustomPrompt="1"/>
          </p:nvPr>
        </p:nvSpPr>
        <p:spPr>
          <a:xfrm rot="8504871" flipV="1">
            <a:off x="7519189" y="2569103"/>
            <a:ext cx="140895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379897 w 2675407"/>
              <a:gd name="connsiteY3" fmla="*/ 81859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408955"/>
              <a:gd name="connsiteY0" fmla="*/ 123456 h 123456"/>
              <a:gd name="connsiteX1" fmla="*/ 104475 w 1408955"/>
              <a:gd name="connsiteY1" fmla="*/ 105376 h 123456"/>
              <a:gd name="connsiteX2" fmla="*/ 115826 w 1408955"/>
              <a:gd name="connsiteY2" fmla="*/ 77736 h 123456"/>
              <a:gd name="connsiteX3" fmla="*/ 1379897 w 1408955"/>
              <a:gd name="connsiteY3" fmla="*/ 81859 h 123456"/>
              <a:gd name="connsiteX4" fmla="*/ 1408955 w 1408955"/>
              <a:gd name="connsiteY4" fmla="*/ 32422 h 123456"/>
              <a:gd name="connsiteX5" fmla="*/ 110199 w 1408955"/>
              <a:gd name="connsiteY5" fmla="*/ 32017 h 123456"/>
              <a:gd name="connsiteX6" fmla="*/ 104475 w 1408955"/>
              <a:gd name="connsiteY6" fmla="*/ 18080 h 123456"/>
              <a:gd name="connsiteX7" fmla="*/ 61200 w 1408955"/>
              <a:gd name="connsiteY7" fmla="*/ 0 h 123456"/>
              <a:gd name="connsiteX8" fmla="*/ 0 w 1408955"/>
              <a:gd name="connsiteY8" fmla="*/ 61728 h 123456"/>
              <a:gd name="connsiteX9" fmla="*/ 61200 w 140895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8955" h="123456">
                <a:moveTo>
                  <a:pt x="61200" y="123456"/>
                </a:moveTo>
                <a:cubicBezTo>
                  <a:pt x="78100" y="123456"/>
                  <a:pt x="93400" y="116547"/>
                  <a:pt x="104475" y="105376"/>
                </a:cubicBezTo>
                <a:lnTo>
                  <a:pt x="115826" y="77736"/>
                </a:lnTo>
                <a:lnTo>
                  <a:pt x="1379897" y="81859"/>
                </a:lnTo>
                <a:lnTo>
                  <a:pt x="1408955" y="324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7" name="Text Placeholder 79">
            <a:extLst>
              <a:ext uri="{FF2B5EF4-FFF2-40B4-BE49-F238E27FC236}">
                <a16:creationId xmlns:a16="http://schemas.microsoft.com/office/drawing/2014/main" id="{3C0CE4C1-E370-44F3-B0B3-ADE8127C6CFF}"/>
              </a:ext>
            </a:extLst>
          </p:cNvPr>
          <p:cNvSpPr>
            <a:spLocks noGrp="1"/>
          </p:cNvSpPr>
          <p:nvPr>
            <p:ph type="body" sz="quarter" idx="130" hasCustomPrompt="1"/>
          </p:nvPr>
        </p:nvSpPr>
        <p:spPr>
          <a:xfrm rot="9873260" flipV="1">
            <a:off x="7671686" y="2984926"/>
            <a:ext cx="243040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04852 w 2675407"/>
              <a:gd name="connsiteY3" fmla="*/ 7951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30405"/>
              <a:gd name="connsiteY0" fmla="*/ 123456 h 123456"/>
              <a:gd name="connsiteX1" fmla="*/ 104475 w 2430405"/>
              <a:gd name="connsiteY1" fmla="*/ 105376 h 123456"/>
              <a:gd name="connsiteX2" fmla="*/ 115826 w 2430405"/>
              <a:gd name="connsiteY2" fmla="*/ 77736 h 123456"/>
              <a:gd name="connsiteX3" fmla="*/ 2404852 w 2430405"/>
              <a:gd name="connsiteY3" fmla="*/ 79517 h 123456"/>
              <a:gd name="connsiteX4" fmla="*/ 2430405 w 2430405"/>
              <a:gd name="connsiteY4" fmla="*/ 31951 h 123456"/>
              <a:gd name="connsiteX5" fmla="*/ 110199 w 2430405"/>
              <a:gd name="connsiteY5" fmla="*/ 32017 h 123456"/>
              <a:gd name="connsiteX6" fmla="*/ 104475 w 2430405"/>
              <a:gd name="connsiteY6" fmla="*/ 18080 h 123456"/>
              <a:gd name="connsiteX7" fmla="*/ 61200 w 2430405"/>
              <a:gd name="connsiteY7" fmla="*/ 0 h 123456"/>
              <a:gd name="connsiteX8" fmla="*/ 0 w 2430405"/>
              <a:gd name="connsiteY8" fmla="*/ 61728 h 123456"/>
              <a:gd name="connsiteX9" fmla="*/ 61200 w 243040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0405" h="123456">
                <a:moveTo>
                  <a:pt x="61200" y="123456"/>
                </a:moveTo>
                <a:cubicBezTo>
                  <a:pt x="78100" y="123456"/>
                  <a:pt x="93400" y="116547"/>
                  <a:pt x="104475" y="105376"/>
                </a:cubicBezTo>
                <a:lnTo>
                  <a:pt x="115826" y="77736"/>
                </a:lnTo>
                <a:lnTo>
                  <a:pt x="2404852" y="79517"/>
                </a:lnTo>
                <a:lnTo>
                  <a:pt x="2430405" y="3195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8" name="Text Placeholder 80">
            <a:extLst>
              <a:ext uri="{FF2B5EF4-FFF2-40B4-BE49-F238E27FC236}">
                <a16:creationId xmlns:a16="http://schemas.microsoft.com/office/drawing/2014/main" id="{B59671CE-9198-440B-BC7D-ED785D4E52AC}"/>
              </a:ext>
            </a:extLst>
          </p:cNvPr>
          <p:cNvSpPr>
            <a:spLocks noGrp="1"/>
          </p:cNvSpPr>
          <p:nvPr>
            <p:ph type="body" sz="quarter" idx="131" hasCustomPrompt="1"/>
          </p:nvPr>
        </p:nvSpPr>
        <p:spPr>
          <a:xfrm rot="10612923" flipV="1">
            <a:off x="7700653" y="3652497"/>
            <a:ext cx="248422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84224 w 2675407"/>
              <a:gd name="connsiteY3" fmla="*/ 7808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84224"/>
              <a:gd name="connsiteY0" fmla="*/ 123456 h 123456"/>
              <a:gd name="connsiteX1" fmla="*/ 104475 w 2484224"/>
              <a:gd name="connsiteY1" fmla="*/ 105376 h 123456"/>
              <a:gd name="connsiteX2" fmla="*/ 115826 w 2484224"/>
              <a:gd name="connsiteY2" fmla="*/ 77736 h 123456"/>
              <a:gd name="connsiteX3" fmla="*/ 2484224 w 2484224"/>
              <a:gd name="connsiteY3" fmla="*/ 78087 h 123456"/>
              <a:gd name="connsiteX4" fmla="*/ 2479207 w 2484224"/>
              <a:gd name="connsiteY4" fmla="*/ 32641 h 123456"/>
              <a:gd name="connsiteX5" fmla="*/ 110199 w 2484224"/>
              <a:gd name="connsiteY5" fmla="*/ 32017 h 123456"/>
              <a:gd name="connsiteX6" fmla="*/ 104475 w 2484224"/>
              <a:gd name="connsiteY6" fmla="*/ 18080 h 123456"/>
              <a:gd name="connsiteX7" fmla="*/ 61200 w 2484224"/>
              <a:gd name="connsiteY7" fmla="*/ 0 h 123456"/>
              <a:gd name="connsiteX8" fmla="*/ 0 w 2484224"/>
              <a:gd name="connsiteY8" fmla="*/ 61728 h 123456"/>
              <a:gd name="connsiteX9" fmla="*/ 61200 w 248422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4224" h="123456">
                <a:moveTo>
                  <a:pt x="61200" y="123456"/>
                </a:moveTo>
                <a:cubicBezTo>
                  <a:pt x="78100" y="123456"/>
                  <a:pt x="93400" y="116547"/>
                  <a:pt x="104475" y="105376"/>
                </a:cubicBezTo>
                <a:lnTo>
                  <a:pt x="115826" y="77736"/>
                </a:lnTo>
                <a:lnTo>
                  <a:pt x="2484224" y="78087"/>
                </a:lnTo>
                <a:lnTo>
                  <a:pt x="2479207" y="3264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9" name="Text Placeholder 82">
            <a:extLst>
              <a:ext uri="{FF2B5EF4-FFF2-40B4-BE49-F238E27FC236}">
                <a16:creationId xmlns:a16="http://schemas.microsoft.com/office/drawing/2014/main" id="{12F47B41-4CBE-41F8-A5A0-8BE2C89564AD}"/>
              </a:ext>
            </a:extLst>
          </p:cNvPr>
          <p:cNvSpPr>
            <a:spLocks noGrp="1"/>
          </p:cNvSpPr>
          <p:nvPr>
            <p:ph type="body" sz="quarter" idx="132" hasCustomPrompt="1"/>
          </p:nvPr>
        </p:nvSpPr>
        <p:spPr>
          <a:xfrm rot="11435967" flipV="1">
            <a:off x="7885529" y="4421360"/>
            <a:ext cx="23994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398565 w 2675407"/>
              <a:gd name="connsiteY3" fmla="*/ 82155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99489"/>
              <a:gd name="connsiteY0" fmla="*/ 123456 h 123456"/>
              <a:gd name="connsiteX1" fmla="*/ 104475 w 2399489"/>
              <a:gd name="connsiteY1" fmla="*/ 105376 h 123456"/>
              <a:gd name="connsiteX2" fmla="*/ 115826 w 2399489"/>
              <a:gd name="connsiteY2" fmla="*/ 77736 h 123456"/>
              <a:gd name="connsiteX3" fmla="*/ 2398565 w 2399489"/>
              <a:gd name="connsiteY3" fmla="*/ 82155 h 123456"/>
              <a:gd name="connsiteX4" fmla="*/ 2399489 w 2399489"/>
              <a:gd name="connsiteY4" fmla="*/ 31497 h 123456"/>
              <a:gd name="connsiteX5" fmla="*/ 110199 w 2399489"/>
              <a:gd name="connsiteY5" fmla="*/ 32017 h 123456"/>
              <a:gd name="connsiteX6" fmla="*/ 104475 w 2399489"/>
              <a:gd name="connsiteY6" fmla="*/ 18080 h 123456"/>
              <a:gd name="connsiteX7" fmla="*/ 61200 w 2399489"/>
              <a:gd name="connsiteY7" fmla="*/ 0 h 123456"/>
              <a:gd name="connsiteX8" fmla="*/ 0 w 2399489"/>
              <a:gd name="connsiteY8" fmla="*/ 61728 h 123456"/>
              <a:gd name="connsiteX9" fmla="*/ 61200 w 23994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9489" h="123456">
                <a:moveTo>
                  <a:pt x="61200" y="123456"/>
                </a:moveTo>
                <a:cubicBezTo>
                  <a:pt x="78100" y="123456"/>
                  <a:pt x="93400" y="116547"/>
                  <a:pt x="104475" y="105376"/>
                </a:cubicBezTo>
                <a:lnTo>
                  <a:pt x="115826" y="77736"/>
                </a:lnTo>
                <a:lnTo>
                  <a:pt x="2398565" y="82155"/>
                </a:lnTo>
                <a:lnTo>
                  <a:pt x="2399489" y="3149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0" name="Text Placeholder 83">
            <a:extLst>
              <a:ext uri="{FF2B5EF4-FFF2-40B4-BE49-F238E27FC236}">
                <a16:creationId xmlns:a16="http://schemas.microsoft.com/office/drawing/2014/main" id="{33CE37B6-EB5F-4264-9148-D0987F0A0452}"/>
              </a:ext>
            </a:extLst>
          </p:cNvPr>
          <p:cNvSpPr>
            <a:spLocks noGrp="1"/>
          </p:cNvSpPr>
          <p:nvPr>
            <p:ph type="body" sz="quarter" idx="133" hasCustomPrompt="1"/>
          </p:nvPr>
        </p:nvSpPr>
        <p:spPr>
          <a:xfrm rot="12314570" flipV="1">
            <a:off x="7787411" y="5132593"/>
            <a:ext cx="1980943"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976398 w 2675407"/>
              <a:gd name="connsiteY3" fmla="*/ 75891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980943"/>
              <a:gd name="connsiteY0" fmla="*/ 123456 h 123456"/>
              <a:gd name="connsiteX1" fmla="*/ 104475 w 1980943"/>
              <a:gd name="connsiteY1" fmla="*/ 105376 h 123456"/>
              <a:gd name="connsiteX2" fmla="*/ 115826 w 1980943"/>
              <a:gd name="connsiteY2" fmla="*/ 77736 h 123456"/>
              <a:gd name="connsiteX3" fmla="*/ 1976398 w 1980943"/>
              <a:gd name="connsiteY3" fmla="*/ 75891 h 123456"/>
              <a:gd name="connsiteX4" fmla="*/ 1980943 w 1980943"/>
              <a:gd name="connsiteY4" fmla="*/ 32313 h 123456"/>
              <a:gd name="connsiteX5" fmla="*/ 110199 w 1980943"/>
              <a:gd name="connsiteY5" fmla="*/ 32017 h 123456"/>
              <a:gd name="connsiteX6" fmla="*/ 104475 w 1980943"/>
              <a:gd name="connsiteY6" fmla="*/ 18080 h 123456"/>
              <a:gd name="connsiteX7" fmla="*/ 61200 w 1980943"/>
              <a:gd name="connsiteY7" fmla="*/ 0 h 123456"/>
              <a:gd name="connsiteX8" fmla="*/ 0 w 1980943"/>
              <a:gd name="connsiteY8" fmla="*/ 61728 h 123456"/>
              <a:gd name="connsiteX9" fmla="*/ 61200 w 1980943"/>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0943" h="123456">
                <a:moveTo>
                  <a:pt x="61200" y="123456"/>
                </a:moveTo>
                <a:cubicBezTo>
                  <a:pt x="78100" y="123456"/>
                  <a:pt x="93400" y="116547"/>
                  <a:pt x="104475" y="105376"/>
                </a:cubicBezTo>
                <a:lnTo>
                  <a:pt x="115826" y="77736"/>
                </a:lnTo>
                <a:lnTo>
                  <a:pt x="1976398" y="75891"/>
                </a:lnTo>
                <a:lnTo>
                  <a:pt x="1980943" y="32313"/>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1" name="Text Placeholder 84">
            <a:extLst>
              <a:ext uri="{FF2B5EF4-FFF2-40B4-BE49-F238E27FC236}">
                <a16:creationId xmlns:a16="http://schemas.microsoft.com/office/drawing/2014/main" id="{1DA4A096-DE3C-4FB1-A33A-5CA1737267E1}"/>
              </a:ext>
            </a:extLst>
          </p:cNvPr>
          <p:cNvSpPr>
            <a:spLocks noGrp="1"/>
          </p:cNvSpPr>
          <p:nvPr>
            <p:ph type="body" sz="quarter" idx="134" hasCustomPrompt="1"/>
          </p:nvPr>
        </p:nvSpPr>
        <p:spPr>
          <a:xfrm rot="14767767" flipV="1">
            <a:off x="7516746" y="5207560"/>
            <a:ext cx="65325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642037 w 2675407"/>
              <a:gd name="connsiteY3" fmla="*/ 76514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53259"/>
              <a:gd name="connsiteY0" fmla="*/ 123456 h 123456"/>
              <a:gd name="connsiteX1" fmla="*/ 104475 w 653259"/>
              <a:gd name="connsiteY1" fmla="*/ 105376 h 123456"/>
              <a:gd name="connsiteX2" fmla="*/ 115826 w 653259"/>
              <a:gd name="connsiteY2" fmla="*/ 77736 h 123456"/>
              <a:gd name="connsiteX3" fmla="*/ 642037 w 653259"/>
              <a:gd name="connsiteY3" fmla="*/ 76514 h 123456"/>
              <a:gd name="connsiteX4" fmla="*/ 653259 w 653259"/>
              <a:gd name="connsiteY4" fmla="*/ 31322 h 123456"/>
              <a:gd name="connsiteX5" fmla="*/ 110199 w 653259"/>
              <a:gd name="connsiteY5" fmla="*/ 32017 h 123456"/>
              <a:gd name="connsiteX6" fmla="*/ 104475 w 653259"/>
              <a:gd name="connsiteY6" fmla="*/ 18080 h 123456"/>
              <a:gd name="connsiteX7" fmla="*/ 61200 w 653259"/>
              <a:gd name="connsiteY7" fmla="*/ 0 h 123456"/>
              <a:gd name="connsiteX8" fmla="*/ 0 w 653259"/>
              <a:gd name="connsiteY8" fmla="*/ 61728 h 123456"/>
              <a:gd name="connsiteX9" fmla="*/ 61200 w 65325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3259" h="123456">
                <a:moveTo>
                  <a:pt x="61200" y="123456"/>
                </a:moveTo>
                <a:cubicBezTo>
                  <a:pt x="78100" y="123456"/>
                  <a:pt x="93400" y="116547"/>
                  <a:pt x="104475" y="105376"/>
                </a:cubicBezTo>
                <a:lnTo>
                  <a:pt x="115826" y="77736"/>
                </a:lnTo>
                <a:lnTo>
                  <a:pt x="642037" y="76514"/>
                </a:lnTo>
                <a:lnTo>
                  <a:pt x="653259" y="313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2" name="Text Placeholder 85">
            <a:extLst>
              <a:ext uri="{FF2B5EF4-FFF2-40B4-BE49-F238E27FC236}">
                <a16:creationId xmlns:a16="http://schemas.microsoft.com/office/drawing/2014/main" id="{11845864-0A67-44E1-A6A2-E953D6820EBD}"/>
              </a:ext>
            </a:extLst>
          </p:cNvPr>
          <p:cNvSpPr>
            <a:spLocks noGrp="1"/>
          </p:cNvSpPr>
          <p:nvPr>
            <p:ph type="body" sz="quarter" idx="135" hasCustomPrompt="1"/>
          </p:nvPr>
        </p:nvSpPr>
        <p:spPr>
          <a:xfrm rot="16200000" flipV="1">
            <a:off x="5932865" y="5294045"/>
            <a:ext cx="61223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608929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12230"/>
              <a:gd name="connsiteY0" fmla="*/ 123456 h 123456"/>
              <a:gd name="connsiteX1" fmla="*/ 104475 w 612230"/>
              <a:gd name="connsiteY1" fmla="*/ 105376 h 123456"/>
              <a:gd name="connsiteX2" fmla="*/ 115826 w 612230"/>
              <a:gd name="connsiteY2" fmla="*/ 77736 h 123456"/>
              <a:gd name="connsiteX3" fmla="*/ 612230 w 612230"/>
              <a:gd name="connsiteY3" fmla="*/ 81037 h 123456"/>
              <a:gd name="connsiteX4" fmla="*/ 608929 w 612230"/>
              <a:gd name="connsiteY4" fmla="*/ 32017 h 123456"/>
              <a:gd name="connsiteX5" fmla="*/ 110199 w 612230"/>
              <a:gd name="connsiteY5" fmla="*/ 32017 h 123456"/>
              <a:gd name="connsiteX6" fmla="*/ 104475 w 612230"/>
              <a:gd name="connsiteY6" fmla="*/ 18080 h 123456"/>
              <a:gd name="connsiteX7" fmla="*/ 61200 w 612230"/>
              <a:gd name="connsiteY7" fmla="*/ 0 h 123456"/>
              <a:gd name="connsiteX8" fmla="*/ 0 w 612230"/>
              <a:gd name="connsiteY8" fmla="*/ 61728 h 123456"/>
              <a:gd name="connsiteX9" fmla="*/ 61200 w 61223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2230" h="123456">
                <a:moveTo>
                  <a:pt x="61200" y="123456"/>
                </a:moveTo>
                <a:cubicBezTo>
                  <a:pt x="78100" y="123456"/>
                  <a:pt x="93400" y="116547"/>
                  <a:pt x="104475" y="105376"/>
                </a:cubicBezTo>
                <a:lnTo>
                  <a:pt x="115826" y="77736"/>
                </a:lnTo>
                <a:lnTo>
                  <a:pt x="612230" y="81037"/>
                </a:lnTo>
                <a:lnTo>
                  <a:pt x="608929"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3" name="Text Placeholder 86">
            <a:extLst>
              <a:ext uri="{FF2B5EF4-FFF2-40B4-BE49-F238E27FC236}">
                <a16:creationId xmlns:a16="http://schemas.microsoft.com/office/drawing/2014/main" id="{B43E9FB5-FB58-4978-B618-28A9D445C825}"/>
              </a:ext>
            </a:extLst>
          </p:cNvPr>
          <p:cNvSpPr>
            <a:spLocks noGrp="1"/>
          </p:cNvSpPr>
          <p:nvPr>
            <p:ph type="body" sz="quarter" idx="136" hasCustomPrompt="1"/>
          </p:nvPr>
        </p:nvSpPr>
        <p:spPr>
          <a:xfrm rot="17775201" flipV="1">
            <a:off x="4499330" y="5256906"/>
            <a:ext cx="58494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565764 w 2675407"/>
              <a:gd name="connsiteY4" fmla="*/ 33161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584949"/>
              <a:gd name="connsiteY0" fmla="*/ 123456 h 123456"/>
              <a:gd name="connsiteX1" fmla="*/ 104475 w 584949"/>
              <a:gd name="connsiteY1" fmla="*/ 105376 h 123456"/>
              <a:gd name="connsiteX2" fmla="*/ 115826 w 584949"/>
              <a:gd name="connsiteY2" fmla="*/ 77736 h 123456"/>
              <a:gd name="connsiteX3" fmla="*/ 584949 w 584949"/>
              <a:gd name="connsiteY3" fmla="*/ 77298 h 123456"/>
              <a:gd name="connsiteX4" fmla="*/ 565764 w 584949"/>
              <a:gd name="connsiteY4" fmla="*/ 33161 h 123456"/>
              <a:gd name="connsiteX5" fmla="*/ 110199 w 584949"/>
              <a:gd name="connsiteY5" fmla="*/ 32017 h 123456"/>
              <a:gd name="connsiteX6" fmla="*/ 104475 w 584949"/>
              <a:gd name="connsiteY6" fmla="*/ 18080 h 123456"/>
              <a:gd name="connsiteX7" fmla="*/ 61200 w 584949"/>
              <a:gd name="connsiteY7" fmla="*/ 0 h 123456"/>
              <a:gd name="connsiteX8" fmla="*/ 0 w 584949"/>
              <a:gd name="connsiteY8" fmla="*/ 61728 h 123456"/>
              <a:gd name="connsiteX9" fmla="*/ 61200 w 58494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4949" h="123456">
                <a:moveTo>
                  <a:pt x="61200" y="123456"/>
                </a:moveTo>
                <a:cubicBezTo>
                  <a:pt x="78100" y="123456"/>
                  <a:pt x="93400" y="116547"/>
                  <a:pt x="104475" y="105376"/>
                </a:cubicBezTo>
                <a:lnTo>
                  <a:pt x="115826" y="77736"/>
                </a:lnTo>
                <a:lnTo>
                  <a:pt x="584949" y="77298"/>
                </a:lnTo>
                <a:lnTo>
                  <a:pt x="565764" y="3316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4" name="Text Placeholder 87">
            <a:extLst>
              <a:ext uri="{FF2B5EF4-FFF2-40B4-BE49-F238E27FC236}">
                <a16:creationId xmlns:a16="http://schemas.microsoft.com/office/drawing/2014/main" id="{27FE99A4-4A6A-446F-851D-48257093F3C4}"/>
              </a:ext>
            </a:extLst>
          </p:cNvPr>
          <p:cNvSpPr>
            <a:spLocks noGrp="1"/>
          </p:cNvSpPr>
          <p:nvPr>
            <p:ph type="body" sz="quarter" idx="137" hasCustomPrompt="1"/>
          </p:nvPr>
        </p:nvSpPr>
        <p:spPr>
          <a:xfrm rot="19585133" flipV="1">
            <a:off x="3340999" y="5047751"/>
            <a:ext cx="138447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373490 w 2675407"/>
              <a:gd name="connsiteY4" fmla="*/ 28626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384470"/>
              <a:gd name="connsiteY0" fmla="*/ 123456 h 123456"/>
              <a:gd name="connsiteX1" fmla="*/ 104475 w 1384470"/>
              <a:gd name="connsiteY1" fmla="*/ 105376 h 123456"/>
              <a:gd name="connsiteX2" fmla="*/ 115826 w 1384470"/>
              <a:gd name="connsiteY2" fmla="*/ 77736 h 123456"/>
              <a:gd name="connsiteX3" fmla="*/ 1384470 w 1384470"/>
              <a:gd name="connsiteY3" fmla="*/ 78944 h 123456"/>
              <a:gd name="connsiteX4" fmla="*/ 1373490 w 1384470"/>
              <a:gd name="connsiteY4" fmla="*/ 28626 h 123456"/>
              <a:gd name="connsiteX5" fmla="*/ 110199 w 1384470"/>
              <a:gd name="connsiteY5" fmla="*/ 32017 h 123456"/>
              <a:gd name="connsiteX6" fmla="*/ 104475 w 1384470"/>
              <a:gd name="connsiteY6" fmla="*/ 18080 h 123456"/>
              <a:gd name="connsiteX7" fmla="*/ 61200 w 1384470"/>
              <a:gd name="connsiteY7" fmla="*/ 0 h 123456"/>
              <a:gd name="connsiteX8" fmla="*/ 0 w 1384470"/>
              <a:gd name="connsiteY8" fmla="*/ 61728 h 123456"/>
              <a:gd name="connsiteX9" fmla="*/ 61200 w 138447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4470" h="123456">
                <a:moveTo>
                  <a:pt x="61200" y="123456"/>
                </a:moveTo>
                <a:cubicBezTo>
                  <a:pt x="78100" y="123456"/>
                  <a:pt x="93400" y="116547"/>
                  <a:pt x="104475" y="105376"/>
                </a:cubicBezTo>
                <a:lnTo>
                  <a:pt x="115826" y="77736"/>
                </a:lnTo>
                <a:lnTo>
                  <a:pt x="1384470" y="78944"/>
                </a:lnTo>
                <a:lnTo>
                  <a:pt x="1373490" y="28626"/>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Rectangle 34">
            <a:extLst>
              <a:ext uri="{FF2B5EF4-FFF2-40B4-BE49-F238E27FC236}">
                <a16:creationId xmlns:a16="http://schemas.microsoft.com/office/drawing/2014/main" id="{C8BE27A0-640F-4AC8-A354-D4D964CB928D}"/>
              </a:ext>
            </a:extLst>
          </p:cNvPr>
          <p:cNvSpPr/>
          <p:nvPr userDrawn="1"/>
        </p:nvSpPr>
        <p:spPr>
          <a:xfrm>
            <a:off x="4535922" y="2711922"/>
            <a:ext cx="3472665" cy="2426738"/>
          </a:xfrm>
          <a:prstGeom prst="rect">
            <a:avLst/>
          </a:prstGeom>
          <a:solidFill>
            <a:srgbClr val="007A5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 Placeholder 5">
            <a:extLst>
              <a:ext uri="{FF2B5EF4-FFF2-40B4-BE49-F238E27FC236}">
                <a16:creationId xmlns:a16="http://schemas.microsoft.com/office/drawing/2014/main" id="{8400EE77-6B83-4162-B5EF-C9D9E5CE1232}"/>
              </a:ext>
            </a:extLst>
          </p:cNvPr>
          <p:cNvSpPr>
            <a:spLocks noGrp="1"/>
          </p:cNvSpPr>
          <p:nvPr>
            <p:ph type="body" sz="quarter" idx="97" hasCustomPrompt="1"/>
          </p:nvPr>
        </p:nvSpPr>
        <p:spPr>
          <a:xfrm>
            <a:off x="4680239" y="3066360"/>
            <a:ext cx="3135856" cy="1730084"/>
          </a:xfrm>
          <a:prstGeom prst="rect">
            <a:avLst/>
          </a:prstGeom>
          <a:noFill/>
        </p:spPr>
        <p:txBody>
          <a:bodyPr anchor="ctr" anchorCtr="0"/>
          <a:lstStyle>
            <a:lvl1pPr marL="0" indent="0" algn="ctr">
              <a:buNone/>
              <a:defRPr lang="en-US" sz="2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1194588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x Flow">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571117"/>
            <a:ext cx="10916084" cy="74591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881823"/>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4163396"/>
            <a:ext cx="10916084" cy="745911"/>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5470970"/>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1" name="Text Placeholder 13">
            <a:extLst>
              <a:ext uri="{FF2B5EF4-FFF2-40B4-BE49-F238E27FC236}">
                <a16:creationId xmlns:a16="http://schemas.microsoft.com/office/drawing/2014/main" id="{5F7DFF70-DF66-484A-9FB0-E9AE809757F7}"/>
              </a:ext>
            </a:extLst>
          </p:cNvPr>
          <p:cNvSpPr>
            <a:spLocks noGrp="1"/>
          </p:cNvSpPr>
          <p:nvPr>
            <p:ph type="body" sz="quarter" idx="124" hasCustomPrompt="1"/>
          </p:nvPr>
        </p:nvSpPr>
        <p:spPr>
          <a:xfrm flipV="1">
            <a:off x="6015907" y="2506755"/>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2" name="Text Placeholder 14">
            <a:extLst>
              <a:ext uri="{FF2B5EF4-FFF2-40B4-BE49-F238E27FC236}">
                <a16:creationId xmlns:a16="http://schemas.microsoft.com/office/drawing/2014/main" id="{B297C2A9-188D-4EED-A4A6-5934D08BC962}"/>
              </a:ext>
            </a:extLst>
          </p:cNvPr>
          <p:cNvSpPr>
            <a:spLocks noGrp="1"/>
          </p:cNvSpPr>
          <p:nvPr>
            <p:ph type="body" sz="quarter" idx="125" hasCustomPrompt="1"/>
          </p:nvPr>
        </p:nvSpPr>
        <p:spPr>
          <a:xfrm flipV="1">
            <a:off x="6008381" y="3816442"/>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3" name="Text Placeholder 15">
            <a:extLst>
              <a:ext uri="{FF2B5EF4-FFF2-40B4-BE49-F238E27FC236}">
                <a16:creationId xmlns:a16="http://schemas.microsoft.com/office/drawing/2014/main" id="{AB0F101C-D1E5-480D-A6F2-469E53BC2AEA}"/>
              </a:ext>
            </a:extLst>
          </p:cNvPr>
          <p:cNvSpPr>
            <a:spLocks noGrp="1"/>
          </p:cNvSpPr>
          <p:nvPr>
            <p:ph type="body" sz="quarter" idx="126" hasCustomPrompt="1"/>
          </p:nvPr>
        </p:nvSpPr>
        <p:spPr>
          <a:xfrm flipV="1">
            <a:off x="6010613" y="5060987"/>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3396775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x list">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616838"/>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277032"/>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2935108"/>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3603017"/>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11954BB4-BE88-46B7-BAAC-4C7B125967C2}"/>
              </a:ext>
            </a:extLst>
          </p:cNvPr>
          <p:cNvSpPr>
            <a:spLocks noGrp="1"/>
          </p:cNvSpPr>
          <p:nvPr>
            <p:ph type="body" sz="quarter" idx="100" hasCustomPrompt="1"/>
          </p:nvPr>
        </p:nvSpPr>
        <p:spPr>
          <a:xfrm>
            <a:off x="637958" y="4253379"/>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1" name="Text Placeholder 5">
            <a:extLst>
              <a:ext uri="{FF2B5EF4-FFF2-40B4-BE49-F238E27FC236}">
                <a16:creationId xmlns:a16="http://schemas.microsoft.com/office/drawing/2014/main" id="{2B9F0734-96C5-4160-8424-03A3963254C3}"/>
              </a:ext>
            </a:extLst>
          </p:cNvPr>
          <p:cNvSpPr>
            <a:spLocks noGrp="1"/>
          </p:cNvSpPr>
          <p:nvPr>
            <p:ph type="body" sz="quarter" idx="101" hasCustomPrompt="1"/>
          </p:nvPr>
        </p:nvSpPr>
        <p:spPr>
          <a:xfrm>
            <a:off x="634266" y="4913573"/>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F2748757-45BD-4DC2-ADD4-74CC75501D81}"/>
              </a:ext>
            </a:extLst>
          </p:cNvPr>
          <p:cNvSpPr>
            <a:spLocks noGrp="1"/>
          </p:cNvSpPr>
          <p:nvPr>
            <p:ph type="body" sz="quarter" idx="102" hasCustomPrompt="1"/>
          </p:nvPr>
        </p:nvSpPr>
        <p:spPr>
          <a:xfrm>
            <a:off x="634266" y="5571649"/>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2078328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tical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13" name="Straight Connector 12">
            <a:extLst>
              <a:ext uri="{FF2B5EF4-FFF2-40B4-BE49-F238E27FC236}">
                <a16:creationId xmlns:a16="http://schemas.microsoft.com/office/drawing/2014/main" id="{E1C3A0E5-56A4-4150-875F-5E40FE7844AC}"/>
              </a:ext>
            </a:extLst>
          </p:cNvPr>
          <p:cNvCxnSpPr>
            <a:cxnSpLocks/>
          </p:cNvCxnSpPr>
          <p:nvPr userDrawn="1"/>
        </p:nvCxnSpPr>
        <p:spPr>
          <a:xfrm>
            <a:off x="464784" y="3060519"/>
            <a:ext cx="124787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A286503-4457-40E5-886A-17C6FEB4C1EE}"/>
              </a:ext>
            </a:extLst>
          </p:cNvPr>
          <p:cNvCxnSpPr>
            <a:cxnSpLocks/>
          </p:cNvCxnSpPr>
          <p:nvPr userDrawn="1"/>
        </p:nvCxnSpPr>
        <p:spPr>
          <a:xfrm>
            <a:off x="444969" y="4641933"/>
            <a:ext cx="124437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3D62EF-FD37-4C30-9A39-98FC6719FB94}"/>
              </a:ext>
            </a:extLst>
          </p:cNvPr>
          <p:cNvCxnSpPr>
            <a:cxnSpLocks/>
          </p:cNvCxnSpPr>
          <p:nvPr userDrawn="1"/>
        </p:nvCxnSpPr>
        <p:spPr>
          <a:xfrm flipV="1">
            <a:off x="4168294"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71BFF1-9158-46C9-A94C-93C5645FF838}"/>
              </a:ext>
            </a:extLst>
          </p:cNvPr>
          <p:cNvCxnSpPr>
            <a:cxnSpLocks/>
          </p:cNvCxnSpPr>
          <p:nvPr userDrawn="1"/>
        </p:nvCxnSpPr>
        <p:spPr>
          <a:xfrm flipV="1">
            <a:off x="8078478"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 Placeholder 5">
            <a:extLst>
              <a:ext uri="{FF2B5EF4-FFF2-40B4-BE49-F238E27FC236}">
                <a16:creationId xmlns:a16="http://schemas.microsoft.com/office/drawing/2014/main" id="{E527BC39-451A-483A-B96E-BF4F2B3B3BB8}"/>
              </a:ext>
            </a:extLst>
          </p:cNvPr>
          <p:cNvSpPr>
            <a:spLocks noGrp="1"/>
          </p:cNvSpPr>
          <p:nvPr>
            <p:ph type="body" sz="quarter" idx="92" hasCustomPrompt="1"/>
          </p:nvPr>
        </p:nvSpPr>
        <p:spPr>
          <a:xfrm>
            <a:off x="464784" y="1742030"/>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1E46B811-7DE5-4542-B88F-E7A6EA8EC5D3}"/>
              </a:ext>
            </a:extLst>
          </p:cNvPr>
          <p:cNvSpPr>
            <a:spLocks noGrp="1"/>
          </p:cNvSpPr>
          <p:nvPr>
            <p:ph type="body" sz="quarter" idx="93" hasCustomPrompt="1"/>
          </p:nvPr>
        </p:nvSpPr>
        <p:spPr>
          <a:xfrm>
            <a:off x="4402579" y="1742029"/>
            <a:ext cx="168340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F44C0A70-06B0-4267-85AB-F5033747B8AE}"/>
              </a:ext>
            </a:extLst>
          </p:cNvPr>
          <p:cNvSpPr>
            <a:spLocks noGrp="1"/>
          </p:cNvSpPr>
          <p:nvPr>
            <p:ph type="body" sz="quarter" idx="94" hasCustomPrompt="1"/>
          </p:nvPr>
        </p:nvSpPr>
        <p:spPr>
          <a:xfrm>
            <a:off x="8402707" y="1745812"/>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36D66D28-EEA7-468A-A39B-EB2B4C40CAF4}"/>
              </a:ext>
            </a:extLst>
          </p:cNvPr>
          <p:cNvSpPr>
            <a:spLocks noGrp="1"/>
          </p:cNvSpPr>
          <p:nvPr>
            <p:ph type="body" sz="quarter" idx="95" hasCustomPrompt="1"/>
          </p:nvPr>
        </p:nvSpPr>
        <p:spPr>
          <a:xfrm>
            <a:off x="429827" y="3417062"/>
            <a:ext cx="3416913"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A1916A5E-7053-4E8C-98A9-B0C1C4E25506}"/>
              </a:ext>
            </a:extLst>
          </p:cNvPr>
          <p:cNvSpPr>
            <a:spLocks noGrp="1"/>
          </p:cNvSpPr>
          <p:nvPr>
            <p:ph type="body" sz="quarter" idx="96" hasCustomPrompt="1"/>
          </p:nvPr>
        </p:nvSpPr>
        <p:spPr>
          <a:xfrm>
            <a:off x="4367622" y="3417061"/>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CDB990BF-A735-4887-8D37-DB9ED18F7CA7}"/>
              </a:ext>
            </a:extLst>
          </p:cNvPr>
          <p:cNvSpPr>
            <a:spLocks noGrp="1"/>
          </p:cNvSpPr>
          <p:nvPr>
            <p:ph type="body" sz="quarter" idx="97" hasCustomPrompt="1"/>
          </p:nvPr>
        </p:nvSpPr>
        <p:spPr>
          <a:xfrm>
            <a:off x="8367750" y="3420844"/>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282FED4E-3E2F-4410-BBCE-41B2F44E08E2}"/>
              </a:ext>
            </a:extLst>
          </p:cNvPr>
          <p:cNvSpPr>
            <a:spLocks noGrp="1"/>
          </p:cNvSpPr>
          <p:nvPr>
            <p:ph type="body" sz="quarter" idx="98" hasCustomPrompt="1"/>
          </p:nvPr>
        </p:nvSpPr>
        <p:spPr>
          <a:xfrm>
            <a:off x="464784" y="4987107"/>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06A86548-62F5-4B3B-88A3-1278732DDA8E}"/>
              </a:ext>
            </a:extLst>
          </p:cNvPr>
          <p:cNvSpPr>
            <a:spLocks noGrp="1"/>
          </p:cNvSpPr>
          <p:nvPr>
            <p:ph type="body" sz="quarter" idx="99" hasCustomPrompt="1"/>
          </p:nvPr>
        </p:nvSpPr>
        <p:spPr>
          <a:xfrm>
            <a:off x="4402579" y="4987106"/>
            <a:ext cx="339857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D354EC7B-3FB0-4816-8CBC-4498FC978D74}"/>
              </a:ext>
            </a:extLst>
          </p:cNvPr>
          <p:cNvSpPr>
            <a:spLocks noGrp="1"/>
          </p:cNvSpPr>
          <p:nvPr>
            <p:ph type="body" sz="quarter" idx="100" hasCustomPrompt="1"/>
          </p:nvPr>
        </p:nvSpPr>
        <p:spPr>
          <a:xfrm>
            <a:off x="8402707" y="4990889"/>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0" name="Picture Placeholder 2">
            <a:extLst>
              <a:ext uri="{FF2B5EF4-FFF2-40B4-BE49-F238E27FC236}">
                <a16:creationId xmlns:a16="http://schemas.microsoft.com/office/drawing/2014/main" id="{59495B89-C3FF-4BDF-B1CD-77C6CE1152AA}"/>
              </a:ext>
            </a:extLst>
          </p:cNvPr>
          <p:cNvSpPr>
            <a:spLocks noGrp="1"/>
          </p:cNvSpPr>
          <p:nvPr>
            <p:ph type="pic" sz="quarter" idx="104" hasCustomPrompt="1"/>
          </p:nvPr>
        </p:nvSpPr>
        <p:spPr>
          <a:xfrm>
            <a:off x="464784" y="2221771"/>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1" name="Picture Placeholder 2">
            <a:extLst>
              <a:ext uri="{FF2B5EF4-FFF2-40B4-BE49-F238E27FC236}">
                <a16:creationId xmlns:a16="http://schemas.microsoft.com/office/drawing/2014/main" id="{CBA7A82A-CDE3-47EE-AFAD-A8B8CF0A3916}"/>
              </a:ext>
            </a:extLst>
          </p:cNvPr>
          <p:cNvSpPr>
            <a:spLocks noGrp="1"/>
          </p:cNvSpPr>
          <p:nvPr>
            <p:ph type="pic" sz="quarter" idx="105" hasCustomPrompt="1"/>
          </p:nvPr>
        </p:nvSpPr>
        <p:spPr>
          <a:xfrm>
            <a:off x="2240820" y="2221770"/>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2" name="Picture Placeholder 2">
            <a:extLst>
              <a:ext uri="{FF2B5EF4-FFF2-40B4-BE49-F238E27FC236}">
                <a16:creationId xmlns:a16="http://schemas.microsoft.com/office/drawing/2014/main" id="{07FB7DCF-40CD-4322-B324-E4706C6079AC}"/>
              </a:ext>
            </a:extLst>
          </p:cNvPr>
          <p:cNvSpPr>
            <a:spLocks noGrp="1"/>
          </p:cNvSpPr>
          <p:nvPr>
            <p:ph type="pic" sz="quarter" idx="106" hasCustomPrompt="1"/>
          </p:nvPr>
        </p:nvSpPr>
        <p:spPr>
          <a:xfrm>
            <a:off x="464784" y="541668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3" name="Picture Placeholder 2">
            <a:extLst>
              <a:ext uri="{FF2B5EF4-FFF2-40B4-BE49-F238E27FC236}">
                <a16:creationId xmlns:a16="http://schemas.microsoft.com/office/drawing/2014/main" id="{57250FA9-DB5C-4FEA-B2B5-7268649A7FBB}"/>
              </a:ext>
            </a:extLst>
          </p:cNvPr>
          <p:cNvSpPr>
            <a:spLocks noGrp="1"/>
          </p:cNvSpPr>
          <p:nvPr>
            <p:ph type="pic" sz="quarter" idx="107" hasCustomPrompt="1"/>
          </p:nvPr>
        </p:nvSpPr>
        <p:spPr>
          <a:xfrm>
            <a:off x="2240820" y="541668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6" name="Picture Placeholder 2">
            <a:extLst>
              <a:ext uri="{FF2B5EF4-FFF2-40B4-BE49-F238E27FC236}">
                <a16:creationId xmlns:a16="http://schemas.microsoft.com/office/drawing/2014/main" id="{30288A56-3B5D-480A-8C9E-F5B1604A4364}"/>
              </a:ext>
            </a:extLst>
          </p:cNvPr>
          <p:cNvSpPr>
            <a:spLocks noGrp="1"/>
          </p:cNvSpPr>
          <p:nvPr>
            <p:ph type="pic" sz="quarter" idx="110" hasCustomPrompt="1"/>
          </p:nvPr>
        </p:nvSpPr>
        <p:spPr>
          <a:xfrm>
            <a:off x="444969" y="387274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1" name="Picture Placeholder 2">
            <a:extLst>
              <a:ext uri="{FF2B5EF4-FFF2-40B4-BE49-F238E27FC236}">
                <a16:creationId xmlns:a16="http://schemas.microsoft.com/office/drawing/2014/main" id="{B19F5049-E297-42D6-82B8-1029EEC4FEAD}"/>
              </a:ext>
            </a:extLst>
          </p:cNvPr>
          <p:cNvSpPr>
            <a:spLocks noGrp="1"/>
          </p:cNvSpPr>
          <p:nvPr>
            <p:ph type="pic" sz="quarter" idx="111" hasCustomPrompt="1"/>
          </p:nvPr>
        </p:nvSpPr>
        <p:spPr>
          <a:xfrm>
            <a:off x="2221005"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2" name="Picture Placeholder 2">
            <a:extLst>
              <a:ext uri="{FF2B5EF4-FFF2-40B4-BE49-F238E27FC236}">
                <a16:creationId xmlns:a16="http://schemas.microsoft.com/office/drawing/2014/main" id="{3E4D7966-9159-4174-982A-44F94C8822BE}"/>
              </a:ext>
            </a:extLst>
          </p:cNvPr>
          <p:cNvSpPr>
            <a:spLocks noGrp="1"/>
          </p:cNvSpPr>
          <p:nvPr>
            <p:ph type="pic" sz="quarter" idx="112" hasCustomPrompt="1"/>
          </p:nvPr>
        </p:nvSpPr>
        <p:spPr>
          <a:xfrm>
            <a:off x="8387565" y="222555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3" name="Picture Placeholder 2">
            <a:extLst>
              <a:ext uri="{FF2B5EF4-FFF2-40B4-BE49-F238E27FC236}">
                <a16:creationId xmlns:a16="http://schemas.microsoft.com/office/drawing/2014/main" id="{E35F07CD-CF63-45DC-9836-E82747888597}"/>
              </a:ext>
            </a:extLst>
          </p:cNvPr>
          <p:cNvSpPr>
            <a:spLocks noGrp="1"/>
          </p:cNvSpPr>
          <p:nvPr>
            <p:ph type="pic" sz="quarter" idx="113" hasCustomPrompt="1"/>
          </p:nvPr>
        </p:nvSpPr>
        <p:spPr>
          <a:xfrm>
            <a:off x="10163601" y="2225552"/>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4" name="Picture Placeholder 2">
            <a:extLst>
              <a:ext uri="{FF2B5EF4-FFF2-40B4-BE49-F238E27FC236}">
                <a16:creationId xmlns:a16="http://schemas.microsoft.com/office/drawing/2014/main" id="{CC95F195-E3F5-4D4B-93F7-19EEE61BBED2}"/>
              </a:ext>
            </a:extLst>
          </p:cNvPr>
          <p:cNvSpPr>
            <a:spLocks noGrp="1"/>
          </p:cNvSpPr>
          <p:nvPr>
            <p:ph type="pic" sz="quarter" idx="114" hasCustomPrompt="1"/>
          </p:nvPr>
        </p:nvSpPr>
        <p:spPr>
          <a:xfrm>
            <a:off x="8387565" y="54204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5" name="Picture Placeholder 2">
            <a:extLst>
              <a:ext uri="{FF2B5EF4-FFF2-40B4-BE49-F238E27FC236}">
                <a16:creationId xmlns:a16="http://schemas.microsoft.com/office/drawing/2014/main" id="{30965850-D79A-4391-8411-D2A209F999AB}"/>
              </a:ext>
            </a:extLst>
          </p:cNvPr>
          <p:cNvSpPr>
            <a:spLocks noGrp="1"/>
          </p:cNvSpPr>
          <p:nvPr>
            <p:ph type="pic" sz="quarter" idx="115" hasCustomPrompt="1"/>
          </p:nvPr>
        </p:nvSpPr>
        <p:spPr>
          <a:xfrm>
            <a:off x="10163601" y="542046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8" name="Picture Placeholder 2">
            <a:extLst>
              <a:ext uri="{FF2B5EF4-FFF2-40B4-BE49-F238E27FC236}">
                <a16:creationId xmlns:a16="http://schemas.microsoft.com/office/drawing/2014/main" id="{A8054237-7726-4865-9EBF-9D1A89D27BDE}"/>
              </a:ext>
            </a:extLst>
          </p:cNvPr>
          <p:cNvSpPr>
            <a:spLocks noGrp="1"/>
          </p:cNvSpPr>
          <p:nvPr>
            <p:ph type="pic" sz="quarter" idx="118" hasCustomPrompt="1"/>
          </p:nvPr>
        </p:nvSpPr>
        <p:spPr>
          <a:xfrm>
            <a:off x="8367750" y="387652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9" name="Picture Placeholder 2">
            <a:extLst>
              <a:ext uri="{FF2B5EF4-FFF2-40B4-BE49-F238E27FC236}">
                <a16:creationId xmlns:a16="http://schemas.microsoft.com/office/drawing/2014/main" id="{1D08BD35-18C5-425D-840F-9F919DB5A317}"/>
              </a:ext>
            </a:extLst>
          </p:cNvPr>
          <p:cNvSpPr>
            <a:spLocks noGrp="1"/>
          </p:cNvSpPr>
          <p:nvPr>
            <p:ph type="pic" sz="quarter" idx="119" hasCustomPrompt="1"/>
          </p:nvPr>
        </p:nvSpPr>
        <p:spPr>
          <a:xfrm>
            <a:off x="10143786" y="387652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0" name="Picture Placeholder 2">
            <a:extLst>
              <a:ext uri="{FF2B5EF4-FFF2-40B4-BE49-F238E27FC236}">
                <a16:creationId xmlns:a16="http://schemas.microsoft.com/office/drawing/2014/main" id="{6E849D89-C931-4F1D-95CB-B1AD7181B126}"/>
              </a:ext>
            </a:extLst>
          </p:cNvPr>
          <p:cNvSpPr>
            <a:spLocks noGrp="1"/>
          </p:cNvSpPr>
          <p:nvPr>
            <p:ph type="pic" sz="quarter" idx="120" hasCustomPrompt="1"/>
          </p:nvPr>
        </p:nvSpPr>
        <p:spPr>
          <a:xfrm>
            <a:off x="4402579" y="2221769"/>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1" name="Picture Placeholder 2">
            <a:extLst>
              <a:ext uri="{FF2B5EF4-FFF2-40B4-BE49-F238E27FC236}">
                <a16:creationId xmlns:a16="http://schemas.microsoft.com/office/drawing/2014/main" id="{0FD27C00-8451-46EB-8A4A-78A81E1B97D2}"/>
              </a:ext>
            </a:extLst>
          </p:cNvPr>
          <p:cNvSpPr>
            <a:spLocks noGrp="1"/>
          </p:cNvSpPr>
          <p:nvPr>
            <p:ph type="pic" sz="quarter" idx="121" hasCustomPrompt="1"/>
          </p:nvPr>
        </p:nvSpPr>
        <p:spPr>
          <a:xfrm>
            <a:off x="6178615" y="22217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2" name="Picture Placeholder 2">
            <a:extLst>
              <a:ext uri="{FF2B5EF4-FFF2-40B4-BE49-F238E27FC236}">
                <a16:creationId xmlns:a16="http://schemas.microsoft.com/office/drawing/2014/main" id="{16FDE67E-E15B-4BB1-84F8-F5160FB4AFF4}"/>
              </a:ext>
            </a:extLst>
          </p:cNvPr>
          <p:cNvSpPr>
            <a:spLocks noGrp="1"/>
          </p:cNvSpPr>
          <p:nvPr>
            <p:ph type="pic" sz="quarter" idx="122" hasCustomPrompt="1"/>
          </p:nvPr>
        </p:nvSpPr>
        <p:spPr>
          <a:xfrm>
            <a:off x="4399385" y="541668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3" name="Picture Placeholder 2">
            <a:extLst>
              <a:ext uri="{FF2B5EF4-FFF2-40B4-BE49-F238E27FC236}">
                <a16:creationId xmlns:a16="http://schemas.microsoft.com/office/drawing/2014/main" id="{6BFCB079-B130-499A-BCF0-6FFE85A92AB4}"/>
              </a:ext>
            </a:extLst>
          </p:cNvPr>
          <p:cNvSpPr>
            <a:spLocks noGrp="1"/>
          </p:cNvSpPr>
          <p:nvPr>
            <p:ph type="pic" sz="quarter" idx="123" hasCustomPrompt="1"/>
          </p:nvPr>
        </p:nvSpPr>
        <p:spPr>
          <a:xfrm>
            <a:off x="6175421" y="541668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6" name="Picture Placeholder 2">
            <a:extLst>
              <a:ext uri="{FF2B5EF4-FFF2-40B4-BE49-F238E27FC236}">
                <a16:creationId xmlns:a16="http://schemas.microsoft.com/office/drawing/2014/main" id="{4B00B710-FA8E-40BC-A07F-D97B591C9704}"/>
              </a:ext>
            </a:extLst>
          </p:cNvPr>
          <p:cNvSpPr>
            <a:spLocks noGrp="1"/>
          </p:cNvSpPr>
          <p:nvPr>
            <p:ph type="pic" sz="quarter" idx="126" hasCustomPrompt="1"/>
          </p:nvPr>
        </p:nvSpPr>
        <p:spPr>
          <a:xfrm>
            <a:off x="4367621"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7" name="Picture Placeholder 2">
            <a:extLst>
              <a:ext uri="{FF2B5EF4-FFF2-40B4-BE49-F238E27FC236}">
                <a16:creationId xmlns:a16="http://schemas.microsoft.com/office/drawing/2014/main" id="{07479D2B-68DD-4D5B-8A75-6C20ABD6B914}"/>
              </a:ext>
            </a:extLst>
          </p:cNvPr>
          <p:cNvSpPr>
            <a:spLocks noGrp="1"/>
          </p:cNvSpPr>
          <p:nvPr>
            <p:ph type="pic" sz="quarter" idx="127" hasCustomPrompt="1"/>
          </p:nvPr>
        </p:nvSpPr>
        <p:spPr>
          <a:xfrm>
            <a:off x="6143657" y="387274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Tree>
    <p:extLst>
      <p:ext uri="{BB962C8B-B14F-4D97-AF65-F5344CB8AC3E}">
        <p14:creationId xmlns:p14="http://schemas.microsoft.com/office/powerpoint/2010/main" val="1881327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adar">
    <p:spTree>
      <p:nvGrpSpPr>
        <p:cNvPr id="1" name=""/>
        <p:cNvGrpSpPr/>
        <p:nvPr/>
      </p:nvGrpSpPr>
      <p:grpSpPr>
        <a:xfrm>
          <a:off x="0" y="0"/>
          <a:ext cx="0" cy="0"/>
          <a:chOff x="0" y="0"/>
          <a:chExt cx="0" cy="0"/>
        </a:xfrm>
      </p:grpSpPr>
      <p:sp>
        <p:nvSpPr>
          <p:cNvPr id="34" name="Oval 33">
            <a:extLst>
              <a:ext uri="{FF2B5EF4-FFF2-40B4-BE49-F238E27FC236}">
                <a16:creationId xmlns:a16="http://schemas.microsoft.com/office/drawing/2014/main" id="{46C345E6-DABF-4D8B-A058-B93E806A37E7}"/>
              </a:ext>
            </a:extLst>
          </p:cNvPr>
          <p:cNvSpPr/>
          <p:nvPr userDrawn="1"/>
        </p:nvSpPr>
        <p:spPr>
          <a:xfrm>
            <a:off x="5062694" y="3258657"/>
            <a:ext cx="2168252" cy="2200949"/>
          </a:xfrm>
          <a:prstGeom prst="ellipse">
            <a:avLst/>
          </a:prstGeom>
          <a:noFill/>
          <a:ln w="19050">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FEBDB5B-9A75-461B-98A5-1C0EBF4DBC87}"/>
              </a:ext>
            </a:extLst>
          </p:cNvPr>
          <p:cNvSpPr/>
          <p:nvPr userDrawn="1"/>
        </p:nvSpPr>
        <p:spPr>
          <a:xfrm>
            <a:off x="4019449" y="2213156"/>
            <a:ext cx="4253035" cy="4317171"/>
          </a:xfrm>
          <a:prstGeom prst="ellipse">
            <a:avLst/>
          </a:pr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46">
            <a:extLst>
              <a:ext uri="{FF2B5EF4-FFF2-40B4-BE49-F238E27FC236}">
                <a16:creationId xmlns:a16="http://schemas.microsoft.com/office/drawing/2014/main" id="{2AB3847C-02E1-4AEA-A263-64CFEC3AF6E6}"/>
              </a:ext>
            </a:extLst>
          </p:cNvPr>
          <p:cNvSpPr/>
          <p:nvPr userDrawn="1"/>
        </p:nvSpPr>
        <p:spPr>
          <a:xfrm>
            <a:off x="3051354" y="1234618"/>
            <a:ext cx="6213458" cy="5475110"/>
          </a:xfrm>
          <a:custGeom>
            <a:avLst/>
            <a:gdLst>
              <a:gd name="connsiteX0" fmla="*/ 3097595 w 6195188"/>
              <a:gd name="connsiteY0" fmla="*/ 0 h 5377912"/>
              <a:gd name="connsiteX1" fmla="*/ 6195188 w 6195188"/>
              <a:gd name="connsiteY1" fmla="*/ 3097594 h 5377912"/>
              <a:gd name="connsiteX2" fmla="*/ 5287924 w 6195188"/>
              <a:gd name="connsiteY2" fmla="*/ 5287924 h 5377912"/>
              <a:gd name="connsiteX3" fmla="*/ 5188912 w 6195188"/>
              <a:gd name="connsiteY3" fmla="*/ 5377912 h 5377912"/>
              <a:gd name="connsiteX4" fmla="*/ 1006277 w 6195188"/>
              <a:gd name="connsiteY4" fmla="*/ 5377912 h 5377912"/>
              <a:gd name="connsiteX5" fmla="*/ 907265 w 6195188"/>
              <a:gd name="connsiteY5" fmla="*/ 5287924 h 5377912"/>
              <a:gd name="connsiteX6" fmla="*/ 0 w 6195188"/>
              <a:gd name="connsiteY6" fmla="*/ 3097594 h 5377912"/>
              <a:gd name="connsiteX7" fmla="*/ 3097595 w 6195188"/>
              <a:gd name="connsiteY7" fmla="*/ 0 h 537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5188" h="5377912">
                <a:moveTo>
                  <a:pt x="3097595" y="0"/>
                </a:moveTo>
                <a:cubicBezTo>
                  <a:pt x="4808348" y="0"/>
                  <a:pt x="6195188" y="1386840"/>
                  <a:pt x="6195188" y="3097594"/>
                </a:cubicBezTo>
                <a:cubicBezTo>
                  <a:pt x="6195188" y="3952971"/>
                  <a:pt x="5848478" y="4727370"/>
                  <a:pt x="5287924" y="5287924"/>
                </a:cubicBezTo>
                <a:lnTo>
                  <a:pt x="5188912" y="5377912"/>
                </a:lnTo>
                <a:lnTo>
                  <a:pt x="1006277" y="5377912"/>
                </a:lnTo>
                <a:lnTo>
                  <a:pt x="907265" y="5287924"/>
                </a:lnTo>
                <a:cubicBezTo>
                  <a:pt x="346710" y="4727370"/>
                  <a:pt x="0" y="3952971"/>
                  <a:pt x="0" y="3097594"/>
                </a:cubicBezTo>
                <a:cubicBezTo>
                  <a:pt x="0" y="1386840"/>
                  <a:pt x="1386841" y="0"/>
                  <a:pt x="3097595" y="0"/>
                </a:cubicBezTo>
                <a:close/>
              </a:path>
            </a:pathLst>
          </a:cu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44">
            <a:extLst>
              <a:ext uri="{FF2B5EF4-FFF2-40B4-BE49-F238E27FC236}">
                <a16:creationId xmlns:a16="http://schemas.microsoft.com/office/drawing/2014/main" id="{AE7CEE1E-ACEA-4B53-A641-3681B5A380E1}"/>
              </a:ext>
            </a:extLst>
          </p:cNvPr>
          <p:cNvSpPr/>
          <p:nvPr userDrawn="1"/>
        </p:nvSpPr>
        <p:spPr>
          <a:xfrm>
            <a:off x="2005947" y="205271"/>
            <a:ext cx="8266379" cy="6519980"/>
          </a:xfrm>
          <a:custGeom>
            <a:avLst/>
            <a:gdLst>
              <a:gd name="connsiteX0" fmla="*/ 4134403 w 8268806"/>
              <a:gd name="connsiteY0" fmla="*/ 0 h 6425005"/>
              <a:gd name="connsiteX1" fmla="*/ 8268806 w 8268806"/>
              <a:gd name="connsiteY1" fmla="*/ 4134403 h 6425005"/>
              <a:gd name="connsiteX2" fmla="*/ 7769806 w 8268806"/>
              <a:gd name="connsiteY2" fmla="*/ 6105105 h 6425005"/>
              <a:gd name="connsiteX3" fmla="*/ 7575462 w 8268806"/>
              <a:gd name="connsiteY3" fmla="*/ 6425005 h 6425005"/>
              <a:gd name="connsiteX4" fmla="*/ 693344 w 8268806"/>
              <a:gd name="connsiteY4" fmla="*/ 6425005 h 6425005"/>
              <a:gd name="connsiteX5" fmla="*/ 499001 w 8268806"/>
              <a:gd name="connsiteY5" fmla="*/ 6105105 h 6425005"/>
              <a:gd name="connsiteX6" fmla="*/ 0 w 8268806"/>
              <a:gd name="connsiteY6" fmla="*/ 4134403 h 6425005"/>
              <a:gd name="connsiteX7" fmla="*/ 4134403 w 8268806"/>
              <a:gd name="connsiteY7" fmla="*/ 0 h 642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8806" h="6425005">
                <a:moveTo>
                  <a:pt x="4134403" y="0"/>
                </a:moveTo>
                <a:cubicBezTo>
                  <a:pt x="6417771" y="0"/>
                  <a:pt x="8268806" y="1851035"/>
                  <a:pt x="8268806" y="4134403"/>
                </a:cubicBezTo>
                <a:cubicBezTo>
                  <a:pt x="8268806" y="4847956"/>
                  <a:pt x="8088041" y="5519288"/>
                  <a:pt x="7769806" y="6105105"/>
                </a:cubicBezTo>
                <a:lnTo>
                  <a:pt x="7575462" y="6425005"/>
                </a:lnTo>
                <a:lnTo>
                  <a:pt x="693344" y="6425005"/>
                </a:lnTo>
                <a:lnTo>
                  <a:pt x="499001" y="6105105"/>
                </a:lnTo>
                <a:cubicBezTo>
                  <a:pt x="180766" y="5519288"/>
                  <a:pt x="0" y="4847956"/>
                  <a:pt x="0" y="4134403"/>
                </a:cubicBezTo>
                <a:cubicBezTo>
                  <a:pt x="0" y="1851035"/>
                  <a:pt x="1851036" y="0"/>
                  <a:pt x="4134403" y="0"/>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43">
            <a:extLst>
              <a:ext uri="{FF2B5EF4-FFF2-40B4-BE49-F238E27FC236}">
                <a16:creationId xmlns:a16="http://schemas.microsoft.com/office/drawing/2014/main" id="{0015E211-82FC-475C-B797-44C59545479B}"/>
              </a:ext>
            </a:extLst>
          </p:cNvPr>
          <p:cNvSpPr/>
          <p:nvPr userDrawn="1"/>
        </p:nvSpPr>
        <p:spPr>
          <a:xfrm>
            <a:off x="1283252" y="1"/>
            <a:ext cx="9738162" cy="6728806"/>
          </a:xfrm>
          <a:custGeom>
            <a:avLst/>
            <a:gdLst>
              <a:gd name="connsiteX0" fmla="*/ 2676250 w 9714196"/>
              <a:gd name="connsiteY0" fmla="*/ 0 h 6612529"/>
              <a:gd name="connsiteX1" fmla="*/ 7037948 w 9714196"/>
              <a:gd name="connsiteY1" fmla="*/ 0 h 6612529"/>
              <a:gd name="connsiteX2" fmla="*/ 7172279 w 9714196"/>
              <a:gd name="connsiteY2" fmla="*/ 68801 h 6612529"/>
              <a:gd name="connsiteX3" fmla="*/ 9714196 w 9714196"/>
              <a:gd name="connsiteY3" fmla="*/ 4339673 h 6612529"/>
              <a:gd name="connsiteX4" fmla="*/ 9235233 w 9714196"/>
              <a:gd name="connsiteY4" fmla="*/ 6445426 h 6612529"/>
              <a:gd name="connsiteX5" fmla="*/ 9149648 w 9714196"/>
              <a:gd name="connsiteY5" fmla="*/ 6612529 h 6612529"/>
              <a:gd name="connsiteX6" fmla="*/ 564548 w 9714196"/>
              <a:gd name="connsiteY6" fmla="*/ 6612529 h 6612529"/>
              <a:gd name="connsiteX7" fmla="*/ 478963 w 9714196"/>
              <a:gd name="connsiteY7" fmla="*/ 6445426 h 6612529"/>
              <a:gd name="connsiteX8" fmla="*/ 0 w 9714196"/>
              <a:gd name="connsiteY8" fmla="*/ 4339673 h 6612529"/>
              <a:gd name="connsiteX9" fmla="*/ 2541917 w 9714196"/>
              <a:gd name="connsiteY9" fmla="*/ 68801 h 661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14196" h="6612529">
                <a:moveTo>
                  <a:pt x="2676250" y="0"/>
                </a:moveTo>
                <a:lnTo>
                  <a:pt x="7037948" y="0"/>
                </a:lnTo>
                <a:lnTo>
                  <a:pt x="7172279" y="68801"/>
                </a:lnTo>
                <a:cubicBezTo>
                  <a:pt x="8686359" y="891298"/>
                  <a:pt x="9714196" y="2495454"/>
                  <a:pt x="9714196" y="4339673"/>
                </a:cubicBezTo>
                <a:cubicBezTo>
                  <a:pt x="9714196" y="5094127"/>
                  <a:pt x="9542182" y="5808404"/>
                  <a:pt x="9235233" y="6445426"/>
                </a:cubicBezTo>
                <a:lnTo>
                  <a:pt x="9149648" y="6612529"/>
                </a:lnTo>
                <a:lnTo>
                  <a:pt x="564548" y="6612529"/>
                </a:lnTo>
                <a:lnTo>
                  <a:pt x="478963" y="6445426"/>
                </a:lnTo>
                <a:cubicBezTo>
                  <a:pt x="172014" y="5808404"/>
                  <a:pt x="0" y="5094127"/>
                  <a:pt x="0" y="4339673"/>
                </a:cubicBezTo>
                <a:cubicBezTo>
                  <a:pt x="0" y="2495454"/>
                  <a:pt x="1027837" y="891298"/>
                  <a:pt x="2541917" y="68801"/>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42">
            <a:extLst>
              <a:ext uri="{FF2B5EF4-FFF2-40B4-BE49-F238E27FC236}">
                <a16:creationId xmlns:a16="http://schemas.microsoft.com/office/drawing/2014/main" id="{2AE96CD8-AEF8-4061-9F8A-D6114A42DB55}"/>
              </a:ext>
            </a:extLst>
          </p:cNvPr>
          <p:cNvSpPr/>
          <p:nvPr userDrawn="1"/>
        </p:nvSpPr>
        <p:spPr>
          <a:xfrm>
            <a:off x="429827" y="0"/>
            <a:ext cx="11438242" cy="6728346"/>
          </a:xfrm>
          <a:custGeom>
            <a:avLst/>
            <a:gdLst>
              <a:gd name="connsiteX0" fmla="*/ 1996403 w 11438242"/>
              <a:gd name="connsiteY0" fmla="*/ 0 h 6628390"/>
              <a:gd name="connsiteX1" fmla="*/ 9441839 w 11438242"/>
              <a:gd name="connsiteY1" fmla="*/ 0 h 6628390"/>
              <a:gd name="connsiteX2" fmla="*/ 9564529 w 11438242"/>
              <a:gd name="connsiteY2" fmla="*/ 106276 h 6628390"/>
              <a:gd name="connsiteX3" fmla="*/ 11438242 w 11438242"/>
              <a:gd name="connsiteY3" fmla="*/ 4339673 h 6628390"/>
              <a:gd name="connsiteX4" fmla="*/ 10988805 w 11438242"/>
              <a:gd name="connsiteY4" fmla="*/ 6565813 h 6628390"/>
              <a:gd name="connsiteX5" fmla="*/ 10960515 w 11438242"/>
              <a:gd name="connsiteY5" fmla="*/ 6628390 h 6628390"/>
              <a:gd name="connsiteX6" fmla="*/ 477727 w 11438242"/>
              <a:gd name="connsiteY6" fmla="*/ 6628390 h 6628390"/>
              <a:gd name="connsiteX7" fmla="*/ 449437 w 11438242"/>
              <a:gd name="connsiteY7" fmla="*/ 6565813 h 6628390"/>
              <a:gd name="connsiteX8" fmla="*/ 0 w 11438242"/>
              <a:gd name="connsiteY8" fmla="*/ 4339673 h 6628390"/>
              <a:gd name="connsiteX9" fmla="*/ 1873714 w 11438242"/>
              <a:gd name="connsiteY9" fmla="*/ 106276 h 66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242" h="6628390">
                <a:moveTo>
                  <a:pt x="1996403" y="0"/>
                </a:moveTo>
                <a:lnTo>
                  <a:pt x="9441839" y="0"/>
                </a:lnTo>
                <a:lnTo>
                  <a:pt x="9564529" y="106276"/>
                </a:lnTo>
                <a:cubicBezTo>
                  <a:pt x="10715590" y="1152463"/>
                  <a:pt x="11438242" y="2661676"/>
                  <a:pt x="11438242" y="4339673"/>
                </a:cubicBezTo>
                <a:cubicBezTo>
                  <a:pt x="11438242" y="5129319"/>
                  <a:pt x="11278208" y="5881587"/>
                  <a:pt x="10988805" y="6565813"/>
                </a:cubicBezTo>
                <a:lnTo>
                  <a:pt x="10960515" y="6628390"/>
                </a:lnTo>
                <a:lnTo>
                  <a:pt x="477727" y="6628390"/>
                </a:lnTo>
                <a:lnTo>
                  <a:pt x="449437" y="6565813"/>
                </a:lnTo>
                <a:cubicBezTo>
                  <a:pt x="160034" y="5881587"/>
                  <a:pt x="0" y="5129319"/>
                  <a:pt x="0" y="4339673"/>
                </a:cubicBezTo>
                <a:cubicBezTo>
                  <a:pt x="0" y="2661676"/>
                  <a:pt x="722652" y="1152463"/>
                  <a:pt x="1873714" y="106276"/>
                </a:cubicBezTo>
                <a:close/>
              </a:path>
            </a:pathLst>
          </a:custGeom>
          <a:noFill/>
          <a:ln w="19050">
            <a:solidFill>
              <a:srgbClr val="007A53">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02C749AC-29B9-4B0A-A7D9-4EC299B368EC}"/>
              </a:ext>
            </a:extLst>
          </p:cNvPr>
          <p:cNvSpPr>
            <a:spLocks noGrp="1"/>
          </p:cNvSpPr>
          <p:nvPr>
            <p:ph type="body" sz="quarter" idx="92" hasCustomPrompt="1"/>
          </p:nvPr>
        </p:nvSpPr>
        <p:spPr>
          <a:xfrm>
            <a:off x="5261607" y="3931504"/>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7" name="Text Placeholder 5">
            <a:extLst>
              <a:ext uri="{FF2B5EF4-FFF2-40B4-BE49-F238E27FC236}">
                <a16:creationId xmlns:a16="http://schemas.microsoft.com/office/drawing/2014/main" id="{87837130-B5FD-4E23-B3EF-9BA57D9D812B}"/>
              </a:ext>
            </a:extLst>
          </p:cNvPr>
          <p:cNvSpPr>
            <a:spLocks noGrp="1"/>
          </p:cNvSpPr>
          <p:nvPr>
            <p:ph type="body" sz="quarter" idx="93" hasCustomPrompt="1"/>
          </p:nvPr>
        </p:nvSpPr>
        <p:spPr>
          <a:xfrm>
            <a:off x="2757462" y="317155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4" name="Text Placeholder 5">
            <a:extLst>
              <a:ext uri="{FF2B5EF4-FFF2-40B4-BE49-F238E27FC236}">
                <a16:creationId xmlns:a16="http://schemas.microsoft.com/office/drawing/2014/main" id="{37168111-1DAB-4F27-AB7C-61368F956DC6}"/>
              </a:ext>
            </a:extLst>
          </p:cNvPr>
          <p:cNvSpPr>
            <a:spLocks noGrp="1"/>
          </p:cNvSpPr>
          <p:nvPr>
            <p:ph type="body" sz="quarter" idx="94" hasCustomPrompt="1"/>
          </p:nvPr>
        </p:nvSpPr>
        <p:spPr>
          <a:xfrm>
            <a:off x="6034137" y="17793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5" name="Text Placeholder 5">
            <a:extLst>
              <a:ext uri="{FF2B5EF4-FFF2-40B4-BE49-F238E27FC236}">
                <a16:creationId xmlns:a16="http://schemas.microsoft.com/office/drawing/2014/main" id="{E01E466B-0E54-4053-873A-DDD1633DD7C3}"/>
              </a:ext>
            </a:extLst>
          </p:cNvPr>
          <p:cNvSpPr>
            <a:spLocks noGrp="1"/>
          </p:cNvSpPr>
          <p:nvPr>
            <p:ph type="body" sz="quarter" idx="95" hasCustomPrompt="1"/>
          </p:nvPr>
        </p:nvSpPr>
        <p:spPr>
          <a:xfrm>
            <a:off x="8609468" y="3216379"/>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8" name="Text Placeholder 5">
            <a:extLst>
              <a:ext uri="{FF2B5EF4-FFF2-40B4-BE49-F238E27FC236}">
                <a16:creationId xmlns:a16="http://schemas.microsoft.com/office/drawing/2014/main" id="{47C1B000-09BD-4E49-ADA8-6382787FE6D4}"/>
              </a:ext>
            </a:extLst>
          </p:cNvPr>
          <p:cNvSpPr>
            <a:spLocks noGrp="1"/>
          </p:cNvSpPr>
          <p:nvPr>
            <p:ph type="body" sz="quarter" idx="96" hasCustomPrompt="1"/>
          </p:nvPr>
        </p:nvSpPr>
        <p:spPr>
          <a:xfrm>
            <a:off x="9155182" y="4845903"/>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9" name="Text Placeholder 5">
            <a:extLst>
              <a:ext uri="{FF2B5EF4-FFF2-40B4-BE49-F238E27FC236}">
                <a16:creationId xmlns:a16="http://schemas.microsoft.com/office/drawing/2014/main" id="{0980918A-1E00-4FEA-8B17-F77E7EBBEE4A}"/>
              </a:ext>
            </a:extLst>
          </p:cNvPr>
          <p:cNvSpPr>
            <a:spLocks noGrp="1"/>
          </p:cNvSpPr>
          <p:nvPr>
            <p:ph type="body" sz="quarter" idx="97" hasCustomPrompt="1"/>
          </p:nvPr>
        </p:nvSpPr>
        <p:spPr>
          <a:xfrm>
            <a:off x="9562676" y="1045090"/>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0" name="Text Placeholder 5">
            <a:extLst>
              <a:ext uri="{FF2B5EF4-FFF2-40B4-BE49-F238E27FC236}">
                <a16:creationId xmlns:a16="http://schemas.microsoft.com/office/drawing/2014/main" id="{D47A5BEF-D4F7-423A-9313-805B15D9B5A9}"/>
              </a:ext>
            </a:extLst>
          </p:cNvPr>
          <p:cNvSpPr>
            <a:spLocks noGrp="1"/>
          </p:cNvSpPr>
          <p:nvPr>
            <p:ph type="body" sz="quarter" idx="98" hasCustomPrompt="1"/>
          </p:nvPr>
        </p:nvSpPr>
        <p:spPr>
          <a:xfrm>
            <a:off x="1392076" y="5102735"/>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1" name="Text Placeholder 5">
            <a:extLst>
              <a:ext uri="{FF2B5EF4-FFF2-40B4-BE49-F238E27FC236}">
                <a16:creationId xmlns:a16="http://schemas.microsoft.com/office/drawing/2014/main" id="{E43E0B6C-E91A-42F2-860B-A9F907378D62}"/>
              </a:ext>
            </a:extLst>
          </p:cNvPr>
          <p:cNvSpPr>
            <a:spLocks noGrp="1"/>
          </p:cNvSpPr>
          <p:nvPr>
            <p:ph type="body" sz="quarter" idx="99" hasCustomPrompt="1"/>
          </p:nvPr>
        </p:nvSpPr>
        <p:spPr>
          <a:xfrm>
            <a:off x="620020" y="18218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3791198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liverable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7" name="Text Placeholder 5">
            <a:extLst>
              <a:ext uri="{FF2B5EF4-FFF2-40B4-BE49-F238E27FC236}">
                <a16:creationId xmlns:a16="http://schemas.microsoft.com/office/drawing/2014/main" id="{913CA208-46A2-4BF4-845C-FAB0C951D428}"/>
              </a:ext>
            </a:extLst>
          </p:cNvPr>
          <p:cNvSpPr>
            <a:spLocks noGrp="1"/>
          </p:cNvSpPr>
          <p:nvPr>
            <p:ph type="body" sz="quarter" idx="97" hasCustomPrompt="1"/>
          </p:nvPr>
        </p:nvSpPr>
        <p:spPr>
          <a:xfrm>
            <a:off x="429826" y="1448580"/>
            <a:ext cx="11416431" cy="1705328"/>
          </a:xfrm>
          <a:prstGeom prst="rect">
            <a:avLst/>
          </a:prstGeom>
          <a:noFill/>
        </p:spPr>
        <p:txBody>
          <a:bodyPr anchor="t" anchorCtr="0"/>
          <a:lstStyle>
            <a:lvl1pPr marL="0" indent="0" algn="l">
              <a:buClr>
                <a:srgbClr val="E83B43"/>
              </a:buClr>
              <a:buFont typeface="Arial" panose="020B0604020202020204" pitchFamily="34" charset="0"/>
              <a:buNone/>
              <a:defRPr lang="en-US" sz="1600" b="0"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Type here</a:t>
            </a:r>
          </a:p>
          <a:p>
            <a:pPr lvl="0"/>
            <a:endParaRPr lang="en-US" dirty="0"/>
          </a:p>
        </p:txBody>
      </p:sp>
      <p:sp>
        <p:nvSpPr>
          <p:cNvPr id="18" name="Text Placeholder 5">
            <a:extLst>
              <a:ext uri="{FF2B5EF4-FFF2-40B4-BE49-F238E27FC236}">
                <a16:creationId xmlns:a16="http://schemas.microsoft.com/office/drawing/2014/main" id="{7822D678-5520-45FE-891F-DC22FD652A74}"/>
              </a:ext>
            </a:extLst>
          </p:cNvPr>
          <p:cNvSpPr>
            <a:spLocks noGrp="1"/>
          </p:cNvSpPr>
          <p:nvPr>
            <p:ph type="body" sz="quarter" idx="101" hasCustomPrompt="1"/>
          </p:nvPr>
        </p:nvSpPr>
        <p:spPr>
          <a:xfrm>
            <a:off x="629068"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9" name="Text Placeholder 5">
            <a:extLst>
              <a:ext uri="{FF2B5EF4-FFF2-40B4-BE49-F238E27FC236}">
                <a16:creationId xmlns:a16="http://schemas.microsoft.com/office/drawing/2014/main" id="{FD428E72-24C7-4B30-B44E-75B722D4393D}"/>
              </a:ext>
            </a:extLst>
          </p:cNvPr>
          <p:cNvSpPr>
            <a:spLocks noGrp="1"/>
          </p:cNvSpPr>
          <p:nvPr>
            <p:ph type="body" sz="quarter" idx="102" hasCustomPrompt="1"/>
          </p:nvPr>
        </p:nvSpPr>
        <p:spPr>
          <a:xfrm>
            <a:off x="3463956"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0" name="Text Placeholder 5">
            <a:extLst>
              <a:ext uri="{FF2B5EF4-FFF2-40B4-BE49-F238E27FC236}">
                <a16:creationId xmlns:a16="http://schemas.microsoft.com/office/drawing/2014/main" id="{458E2BEC-1EA0-4D97-BBBE-9B34AFC8002C}"/>
              </a:ext>
            </a:extLst>
          </p:cNvPr>
          <p:cNvSpPr>
            <a:spLocks noGrp="1"/>
          </p:cNvSpPr>
          <p:nvPr>
            <p:ph type="body" sz="quarter" idx="103" hasCustomPrompt="1"/>
          </p:nvPr>
        </p:nvSpPr>
        <p:spPr>
          <a:xfrm>
            <a:off x="6298844" y="342900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1" name="Text Placeholder 5">
            <a:extLst>
              <a:ext uri="{FF2B5EF4-FFF2-40B4-BE49-F238E27FC236}">
                <a16:creationId xmlns:a16="http://schemas.microsoft.com/office/drawing/2014/main" id="{07E597CD-5254-485B-A2A0-47BA3D37C45F}"/>
              </a:ext>
            </a:extLst>
          </p:cNvPr>
          <p:cNvSpPr>
            <a:spLocks noGrp="1"/>
          </p:cNvSpPr>
          <p:nvPr>
            <p:ph type="body" sz="quarter" idx="104" hasCustomPrompt="1"/>
          </p:nvPr>
        </p:nvSpPr>
        <p:spPr>
          <a:xfrm>
            <a:off x="9133732"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2" name="Text Placeholder 5">
            <a:extLst>
              <a:ext uri="{FF2B5EF4-FFF2-40B4-BE49-F238E27FC236}">
                <a16:creationId xmlns:a16="http://schemas.microsoft.com/office/drawing/2014/main" id="{CCFA9752-4B2E-4D1D-8C44-D3C762E6C73E}"/>
              </a:ext>
            </a:extLst>
          </p:cNvPr>
          <p:cNvSpPr>
            <a:spLocks noGrp="1"/>
          </p:cNvSpPr>
          <p:nvPr>
            <p:ph type="body" sz="quarter" idx="105" hasCustomPrompt="1"/>
          </p:nvPr>
        </p:nvSpPr>
        <p:spPr>
          <a:xfrm>
            <a:off x="629068"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3" name="Text Placeholder 5">
            <a:extLst>
              <a:ext uri="{FF2B5EF4-FFF2-40B4-BE49-F238E27FC236}">
                <a16:creationId xmlns:a16="http://schemas.microsoft.com/office/drawing/2014/main" id="{1DA75C5C-AE08-4AF5-ADA5-F711622EC8F4}"/>
              </a:ext>
            </a:extLst>
          </p:cNvPr>
          <p:cNvSpPr>
            <a:spLocks noGrp="1"/>
          </p:cNvSpPr>
          <p:nvPr>
            <p:ph type="body" sz="quarter" idx="106" hasCustomPrompt="1"/>
          </p:nvPr>
        </p:nvSpPr>
        <p:spPr>
          <a:xfrm>
            <a:off x="3463956"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DCB72DB7-502B-470D-9615-0BAD3EF5D81C}"/>
              </a:ext>
            </a:extLst>
          </p:cNvPr>
          <p:cNvSpPr>
            <a:spLocks noGrp="1"/>
          </p:cNvSpPr>
          <p:nvPr>
            <p:ph type="body" sz="quarter" idx="107" hasCustomPrompt="1"/>
          </p:nvPr>
        </p:nvSpPr>
        <p:spPr>
          <a:xfrm>
            <a:off x="6298844" y="4513162"/>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D33CADC-5E52-4308-9F13-BF4528EB79FC}"/>
              </a:ext>
            </a:extLst>
          </p:cNvPr>
          <p:cNvSpPr>
            <a:spLocks noGrp="1"/>
          </p:cNvSpPr>
          <p:nvPr>
            <p:ph type="body" sz="quarter" idx="108" hasCustomPrompt="1"/>
          </p:nvPr>
        </p:nvSpPr>
        <p:spPr>
          <a:xfrm>
            <a:off x="9133732"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1F47D4F-2F49-40B7-9CB3-360C99ABAA8E}"/>
              </a:ext>
            </a:extLst>
          </p:cNvPr>
          <p:cNvSpPr>
            <a:spLocks noGrp="1"/>
          </p:cNvSpPr>
          <p:nvPr>
            <p:ph type="body" sz="quarter" idx="109" hasCustomPrompt="1"/>
          </p:nvPr>
        </p:nvSpPr>
        <p:spPr>
          <a:xfrm>
            <a:off x="629068"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35755BA2-5B85-431A-B293-FCC673D633AB}"/>
              </a:ext>
            </a:extLst>
          </p:cNvPr>
          <p:cNvSpPr>
            <a:spLocks noGrp="1"/>
          </p:cNvSpPr>
          <p:nvPr>
            <p:ph type="body" sz="quarter" idx="110" hasCustomPrompt="1"/>
          </p:nvPr>
        </p:nvSpPr>
        <p:spPr>
          <a:xfrm>
            <a:off x="3463956"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8" name="Text Placeholder 5">
            <a:extLst>
              <a:ext uri="{FF2B5EF4-FFF2-40B4-BE49-F238E27FC236}">
                <a16:creationId xmlns:a16="http://schemas.microsoft.com/office/drawing/2014/main" id="{D3084B10-6CAC-4514-9AE0-FD3B2CA0AA1A}"/>
              </a:ext>
            </a:extLst>
          </p:cNvPr>
          <p:cNvSpPr>
            <a:spLocks noGrp="1"/>
          </p:cNvSpPr>
          <p:nvPr>
            <p:ph type="body" sz="quarter" idx="111" hasCustomPrompt="1"/>
          </p:nvPr>
        </p:nvSpPr>
        <p:spPr>
          <a:xfrm>
            <a:off x="6298844" y="5604567"/>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9" name="Text Placeholder 5">
            <a:extLst>
              <a:ext uri="{FF2B5EF4-FFF2-40B4-BE49-F238E27FC236}">
                <a16:creationId xmlns:a16="http://schemas.microsoft.com/office/drawing/2014/main" id="{3BB40745-2F99-434C-968A-BD6711870897}"/>
              </a:ext>
            </a:extLst>
          </p:cNvPr>
          <p:cNvSpPr>
            <a:spLocks noGrp="1"/>
          </p:cNvSpPr>
          <p:nvPr>
            <p:ph type="body" sz="quarter" idx="112" hasCustomPrompt="1"/>
          </p:nvPr>
        </p:nvSpPr>
        <p:spPr>
          <a:xfrm>
            <a:off x="9133732"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64218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ture Week Pla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8" name="TextBox 7">
            <a:extLst>
              <a:ext uri="{FF2B5EF4-FFF2-40B4-BE49-F238E27FC236}">
                <a16:creationId xmlns:a16="http://schemas.microsoft.com/office/drawing/2014/main" id="{56144D83-960F-4E24-88EE-9E1501286D36}"/>
              </a:ext>
            </a:extLst>
          </p:cNvPr>
          <p:cNvSpPr txBox="1"/>
          <p:nvPr userDrawn="1"/>
        </p:nvSpPr>
        <p:spPr>
          <a:xfrm>
            <a:off x="429830" y="1877130"/>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0" name="TextBox 9">
            <a:extLst>
              <a:ext uri="{FF2B5EF4-FFF2-40B4-BE49-F238E27FC236}">
                <a16:creationId xmlns:a16="http://schemas.microsoft.com/office/drawing/2014/main" id="{82D3666E-0294-481F-B913-73B3F319A49D}"/>
              </a:ext>
            </a:extLst>
          </p:cNvPr>
          <p:cNvSpPr txBox="1"/>
          <p:nvPr userDrawn="1"/>
        </p:nvSpPr>
        <p:spPr>
          <a:xfrm>
            <a:off x="429830" y="2404134"/>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1" name="TextBox 10">
            <a:extLst>
              <a:ext uri="{FF2B5EF4-FFF2-40B4-BE49-F238E27FC236}">
                <a16:creationId xmlns:a16="http://schemas.microsoft.com/office/drawing/2014/main" id="{32279E98-9EBF-4948-8857-2E666A127141}"/>
              </a:ext>
            </a:extLst>
          </p:cNvPr>
          <p:cNvSpPr txBox="1"/>
          <p:nvPr userDrawn="1"/>
        </p:nvSpPr>
        <p:spPr>
          <a:xfrm>
            <a:off x="429830" y="2931138"/>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2" name="TextBox 11">
            <a:extLst>
              <a:ext uri="{FF2B5EF4-FFF2-40B4-BE49-F238E27FC236}">
                <a16:creationId xmlns:a16="http://schemas.microsoft.com/office/drawing/2014/main" id="{67CA03F0-66E7-48BF-96C0-BCE80A8BE5CF}"/>
              </a:ext>
            </a:extLst>
          </p:cNvPr>
          <p:cNvSpPr txBox="1"/>
          <p:nvPr userDrawn="1"/>
        </p:nvSpPr>
        <p:spPr>
          <a:xfrm>
            <a:off x="429828" y="3469224"/>
            <a:ext cx="11401049" cy="365760"/>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3" name="TextBox 12">
            <a:extLst>
              <a:ext uri="{FF2B5EF4-FFF2-40B4-BE49-F238E27FC236}">
                <a16:creationId xmlns:a16="http://schemas.microsoft.com/office/drawing/2014/main" id="{48507F05-A03C-400F-9885-3C60C47099BE}"/>
              </a:ext>
            </a:extLst>
          </p:cNvPr>
          <p:cNvSpPr txBox="1"/>
          <p:nvPr userDrawn="1"/>
        </p:nvSpPr>
        <p:spPr>
          <a:xfrm>
            <a:off x="429829" y="3985146"/>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4" name="TextBox 13">
            <a:extLst>
              <a:ext uri="{FF2B5EF4-FFF2-40B4-BE49-F238E27FC236}">
                <a16:creationId xmlns:a16="http://schemas.microsoft.com/office/drawing/2014/main" id="{9B473ECD-AADD-4EDF-B66D-18E890CAC9BA}"/>
              </a:ext>
            </a:extLst>
          </p:cNvPr>
          <p:cNvSpPr txBox="1"/>
          <p:nvPr userDrawn="1"/>
        </p:nvSpPr>
        <p:spPr>
          <a:xfrm>
            <a:off x="429829" y="455062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5" name="TextBox 14">
            <a:extLst>
              <a:ext uri="{FF2B5EF4-FFF2-40B4-BE49-F238E27FC236}">
                <a16:creationId xmlns:a16="http://schemas.microsoft.com/office/drawing/2014/main" id="{8D28A668-3F01-411A-9F12-D87F813B93BB}"/>
              </a:ext>
            </a:extLst>
          </p:cNvPr>
          <p:cNvSpPr txBox="1"/>
          <p:nvPr userDrawn="1"/>
        </p:nvSpPr>
        <p:spPr>
          <a:xfrm>
            <a:off x="429828" y="6093163"/>
            <a:ext cx="11439175" cy="376842"/>
          </a:xfrm>
          <a:prstGeom prst="rect">
            <a:avLst/>
          </a:prstGeom>
          <a:solidFill>
            <a:srgbClr val="E5E5E5"/>
          </a:solidFill>
        </p:spPr>
        <p:txBody>
          <a:bodyPr wrap="square" lIns="91440" tIns="0" rIns="0" bIns="0" rtlCol="0" anchor="ctr">
            <a:noAutofit/>
          </a:bodyPr>
          <a:lstStyle/>
          <a:p>
            <a:endParaRPr lang="en-US" sz="1200" dirty="0"/>
          </a:p>
        </p:txBody>
      </p:sp>
      <p:sp>
        <p:nvSpPr>
          <p:cNvPr id="16" name="TextBox 15">
            <a:extLst>
              <a:ext uri="{FF2B5EF4-FFF2-40B4-BE49-F238E27FC236}">
                <a16:creationId xmlns:a16="http://schemas.microsoft.com/office/drawing/2014/main" id="{C994B3DF-A3D9-44D4-9D43-7DF593E28D47}"/>
              </a:ext>
            </a:extLst>
          </p:cNvPr>
          <p:cNvSpPr txBox="1"/>
          <p:nvPr userDrawn="1"/>
        </p:nvSpPr>
        <p:spPr>
          <a:xfrm>
            <a:off x="429829" y="503915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7" name="TextBox 16">
            <a:extLst>
              <a:ext uri="{FF2B5EF4-FFF2-40B4-BE49-F238E27FC236}">
                <a16:creationId xmlns:a16="http://schemas.microsoft.com/office/drawing/2014/main" id="{2724C555-8B19-4A46-9967-4639CB541575}"/>
              </a:ext>
            </a:extLst>
          </p:cNvPr>
          <p:cNvSpPr txBox="1"/>
          <p:nvPr userDrawn="1"/>
        </p:nvSpPr>
        <p:spPr>
          <a:xfrm>
            <a:off x="429829" y="5566158"/>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8" name="Text Placeholder 5">
            <a:extLst>
              <a:ext uri="{FF2B5EF4-FFF2-40B4-BE49-F238E27FC236}">
                <a16:creationId xmlns:a16="http://schemas.microsoft.com/office/drawing/2014/main" id="{456AA248-E20D-4839-A557-DA41FCE54B47}"/>
              </a:ext>
            </a:extLst>
          </p:cNvPr>
          <p:cNvSpPr>
            <a:spLocks noGrp="1"/>
          </p:cNvSpPr>
          <p:nvPr>
            <p:ph type="body" sz="quarter" idx="102" hasCustomPrompt="1"/>
          </p:nvPr>
        </p:nvSpPr>
        <p:spPr>
          <a:xfrm>
            <a:off x="429829" y="1884371"/>
            <a:ext cx="1900174"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87A3768F-A6E1-4004-9946-8EA70599CEBB}"/>
              </a:ext>
            </a:extLst>
          </p:cNvPr>
          <p:cNvSpPr>
            <a:spLocks noGrp="1"/>
          </p:cNvSpPr>
          <p:nvPr>
            <p:ph type="body" sz="quarter" idx="103" hasCustomPrompt="1"/>
          </p:nvPr>
        </p:nvSpPr>
        <p:spPr>
          <a:xfrm>
            <a:off x="2330002" y="2420538"/>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CAC228BF-189F-4218-8A6C-67BD58C70254}"/>
              </a:ext>
            </a:extLst>
          </p:cNvPr>
          <p:cNvSpPr>
            <a:spLocks noGrp="1"/>
          </p:cNvSpPr>
          <p:nvPr>
            <p:ph type="body" sz="quarter" idx="104" hasCustomPrompt="1"/>
          </p:nvPr>
        </p:nvSpPr>
        <p:spPr>
          <a:xfrm>
            <a:off x="429827" y="2938379"/>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41C32209-27A2-40C2-BBF9-1CA09ECD18CF}"/>
              </a:ext>
            </a:extLst>
          </p:cNvPr>
          <p:cNvSpPr>
            <a:spLocks noGrp="1"/>
          </p:cNvSpPr>
          <p:nvPr>
            <p:ph type="body" sz="quarter" idx="105" hasCustomPrompt="1"/>
          </p:nvPr>
        </p:nvSpPr>
        <p:spPr>
          <a:xfrm>
            <a:off x="6130352" y="3463462"/>
            <a:ext cx="5700525"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B96C6988-9A8C-4B5E-A695-C17C38542654}"/>
              </a:ext>
            </a:extLst>
          </p:cNvPr>
          <p:cNvSpPr>
            <a:spLocks noGrp="1"/>
          </p:cNvSpPr>
          <p:nvPr>
            <p:ph type="body" sz="quarter" idx="106" hasCustomPrompt="1"/>
          </p:nvPr>
        </p:nvSpPr>
        <p:spPr>
          <a:xfrm>
            <a:off x="2330002" y="3988544"/>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B02F7999-CCEF-4410-83AE-634C30974DD5}"/>
              </a:ext>
            </a:extLst>
          </p:cNvPr>
          <p:cNvSpPr>
            <a:spLocks noGrp="1"/>
          </p:cNvSpPr>
          <p:nvPr>
            <p:ph type="body" sz="quarter" idx="107" hasCustomPrompt="1"/>
          </p:nvPr>
        </p:nvSpPr>
        <p:spPr>
          <a:xfrm>
            <a:off x="4230177" y="4557862"/>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53A1ABE4-7FEA-46C0-B6F0-FD232D133342}"/>
              </a:ext>
            </a:extLst>
          </p:cNvPr>
          <p:cNvSpPr>
            <a:spLocks noGrp="1"/>
          </p:cNvSpPr>
          <p:nvPr>
            <p:ph type="body" sz="quarter" idx="108" hasCustomPrompt="1"/>
          </p:nvPr>
        </p:nvSpPr>
        <p:spPr>
          <a:xfrm>
            <a:off x="6130352" y="5048316"/>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B9404222-5F12-4519-84A3-A1B3303775B3}"/>
              </a:ext>
            </a:extLst>
          </p:cNvPr>
          <p:cNvSpPr>
            <a:spLocks noGrp="1"/>
          </p:cNvSpPr>
          <p:nvPr>
            <p:ph type="body" sz="quarter" idx="109" hasCustomPrompt="1"/>
          </p:nvPr>
        </p:nvSpPr>
        <p:spPr>
          <a:xfrm>
            <a:off x="429827" y="5573400"/>
            <a:ext cx="570052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BA448AF0-09AF-4452-B000-D150A1A6E48A}"/>
              </a:ext>
            </a:extLst>
          </p:cNvPr>
          <p:cNvSpPr>
            <a:spLocks noGrp="1"/>
          </p:cNvSpPr>
          <p:nvPr>
            <p:ph type="body" sz="quarter" idx="110" hasCustomPrompt="1"/>
          </p:nvPr>
        </p:nvSpPr>
        <p:spPr>
          <a:xfrm>
            <a:off x="4230178" y="6096560"/>
            <a:ext cx="5700524"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7" name="Text Placeholder 5">
            <a:extLst>
              <a:ext uri="{FF2B5EF4-FFF2-40B4-BE49-F238E27FC236}">
                <a16:creationId xmlns:a16="http://schemas.microsoft.com/office/drawing/2014/main" id="{B7853AED-305D-4281-B3B1-5F1315FDE8C7}"/>
              </a:ext>
            </a:extLst>
          </p:cNvPr>
          <p:cNvSpPr>
            <a:spLocks noGrp="1"/>
          </p:cNvSpPr>
          <p:nvPr>
            <p:ph type="body" sz="quarter" idx="111" hasCustomPrompt="1"/>
          </p:nvPr>
        </p:nvSpPr>
        <p:spPr>
          <a:xfrm>
            <a:off x="429827" y="1419602"/>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3" name="Text Placeholder 5">
            <a:extLst>
              <a:ext uri="{FF2B5EF4-FFF2-40B4-BE49-F238E27FC236}">
                <a16:creationId xmlns:a16="http://schemas.microsoft.com/office/drawing/2014/main" id="{61A2D068-14E3-493F-B022-9FF9827B26BB}"/>
              </a:ext>
            </a:extLst>
          </p:cNvPr>
          <p:cNvSpPr>
            <a:spLocks noGrp="1"/>
          </p:cNvSpPr>
          <p:nvPr>
            <p:ph type="body" sz="quarter" idx="112" hasCustomPrompt="1"/>
          </p:nvPr>
        </p:nvSpPr>
        <p:spPr>
          <a:xfrm>
            <a:off x="2330002" y="1418965"/>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4" name="Text Placeholder 5">
            <a:extLst>
              <a:ext uri="{FF2B5EF4-FFF2-40B4-BE49-F238E27FC236}">
                <a16:creationId xmlns:a16="http://schemas.microsoft.com/office/drawing/2014/main" id="{8B4B6F64-D652-401F-8E43-A2A41ED00353}"/>
              </a:ext>
            </a:extLst>
          </p:cNvPr>
          <p:cNvSpPr>
            <a:spLocks noGrp="1"/>
          </p:cNvSpPr>
          <p:nvPr>
            <p:ph type="body" sz="quarter" idx="113" hasCustomPrompt="1"/>
          </p:nvPr>
        </p:nvSpPr>
        <p:spPr>
          <a:xfrm>
            <a:off x="4230177" y="141592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5" name="Text Placeholder 5">
            <a:extLst>
              <a:ext uri="{FF2B5EF4-FFF2-40B4-BE49-F238E27FC236}">
                <a16:creationId xmlns:a16="http://schemas.microsoft.com/office/drawing/2014/main" id="{27ED8DC1-7455-4B1D-A2DB-FB9C821CFD87}"/>
              </a:ext>
            </a:extLst>
          </p:cNvPr>
          <p:cNvSpPr>
            <a:spLocks noGrp="1"/>
          </p:cNvSpPr>
          <p:nvPr>
            <p:ph type="body" sz="quarter" idx="114" hasCustomPrompt="1"/>
          </p:nvPr>
        </p:nvSpPr>
        <p:spPr>
          <a:xfrm>
            <a:off x="613035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6" name="Text Placeholder 5">
            <a:extLst>
              <a:ext uri="{FF2B5EF4-FFF2-40B4-BE49-F238E27FC236}">
                <a16:creationId xmlns:a16="http://schemas.microsoft.com/office/drawing/2014/main" id="{EDB0E63F-5D88-43F0-AAE0-31E562CA3464}"/>
              </a:ext>
            </a:extLst>
          </p:cNvPr>
          <p:cNvSpPr>
            <a:spLocks noGrp="1"/>
          </p:cNvSpPr>
          <p:nvPr>
            <p:ph type="body" sz="quarter" idx="115" hasCustomPrompt="1"/>
          </p:nvPr>
        </p:nvSpPr>
        <p:spPr>
          <a:xfrm>
            <a:off x="8030527" y="1413064"/>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7" name="Text Placeholder 5">
            <a:extLst>
              <a:ext uri="{FF2B5EF4-FFF2-40B4-BE49-F238E27FC236}">
                <a16:creationId xmlns:a16="http://schemas.microsoft.com/office/drawing/2014/main" id="{7F324EBD-6665-49D6-8441-1C24725E8A05}"/>
              </a:ext>
            </a:extLst>
          </p:cNvPr>
          <p:cNvSpPr>
            <a:spLocks noGrp="1"/>
          </p:cNvSpPr>
          <p:nvPr>
            <p:ph type="body" sz="quarter" idx="116" hasCustomPrompt="1"/>
          </p:nvPr>
        </p:nvSpPr>
        <p:spPr>
          <a:xfrm>
            <a:off x="993070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Tree>
    <p:extLst>
      <p:ext uri="{BB962C8B-B14F-4D97-AF65-F5344CB8AC3E}">
        <p14:creationId xmlns:p14="http://schemas.microsoft.com/office/powerpoint/2010/main" val="3874007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ee Diagram">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28" name="Straight Connector 27">
            <a:extLst>
              <a:ext uri="{FF2B5EF4-FFF2-40B4-BE49-F238E27FC236}">
                <a16:creationId xmlns:a16="http://schemas.microsoft.com/office/drawing/2014/main" id="{4BE26671-537D-4246-9EC3-2E6BDECD8ADC}"/>
              </a:ext>
            </a:extLst>
          </p:cNvPr>
          <p:cNvCxnSpPr>
            <a:cxnSpLocks/>
          </p:cNvCxnSpPr>
          <p:nvPr userDrawn="1"/>
        </p:nvCxnSpPr>
        <p:spPr>
          <a:xfrm>
            <a:off x="462484" y="2466817"/>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01E0BD8-E4CF-42D6-B24B-A620377763D4}"/>
              </a:ext>
            </a:extLst>
          </p:cNvPr>
          <p:cNvCxnSpPr>
            <a:cxnSpLocks/>
          </p:cNvCxnSpPr>
          <p:nvPr userDrawn="1"/>
        </p:nvCxnSpPr>
        <p:spPr>
          <a:xfrm>
            <a:off x="462484" y="3793414"/>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B3B20B8-D60C-4A98-ADE5-D2AAB74AD967}"/>
              </a:ext>
            </a:extLst>
          </p:cNvPr>
          <p:cNvCxnSpPr>
            <a:cxnSpLocks/>
          </p:cNvCxnSpPr>
          <p:nvPr userDrawn="1"/>
        </p:nvCxnSpPr>
        <p:spPr>
          <a:xfrm>
            <a:off x="462484" y="5114038"/>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sp>
        <p:nvSpPr>
          <p:cNvPr id="31" name="Text Placeholder 5">
            <a:extLst>
              <a:ext uri="{FF2B5EF4-FFF2-40B4-BE49-F238E27FC236}">
                <a16:creationId xmlns:a16="http://schemas.microsoft.com/office/drawing/2014/main" id="{7E64F422-3003-40B9-A5E5-A40757DFB63D}"/>
              </a:ext>
            </a:extLst>
          </p:cNvPr>
          <p:cNvSpPr>
            <a:spLocks noGrp="1"/>
          </p:cNvSpPr>
          <p:nvPr>
            <p:ph type="body" sz="quarter" idx="101" hasCustomPrompt="1"/>
          </p:nvPr>
        </p:nvSpPr>
        <p:spPr>
          <a:xfrm>
            <a:off x="4996607" y="152689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2" name="Text Placeholder 5">
            <a:extLst>
              <a:ext uri="{FF2B5EF4-FFF2-40B4-BE49-F238E27FC236}">
                <a16:creationId xmlns:a16="http://schemas.microsoft.com/office/drawing/2014/main" id="{336FCF35-5363-45C5-B68F-1BA34153417B}"/>
              </a:ext>
            </a:extLst>
          </p:cNvPr>
          <p:cNvSpPr>
            <a:spLocks noGrp="1"/>
          </p:cNvSpPr>
          <p:nvPr>
            <p:ph type="body" sz="quarter" idx="102" hasCustomPrompt="1"/>
          </p:nvPr>
        </p:nvSpPr>
        <p:spPr>
          <a:xfrm>
            <a:off x="3495622" y="272327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F2991C4-E872-4CA2-B431-69F0A6DFD0FE}"/>
              </a:ext>
            </a:extLst>
          </p:cNvPr>
          <p:cNvSpPr>
            <a:spLocks noGrp="1"/>
          </p:cNvSpPr>
          <p:nvPr>
            <p:ph type="body" sz="quarter" idx="103" hasCustomPrompt="1"/>
          </p:nvPr>
        </p:nvSpPr>
        <p:spPr>
          <a:xfrm>
            <a:off x="6506458" y="272327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9" name="Text Placeholder 5">
            <a:extLst>
              <a:ext uri="{FF2B5EF4-FFF2-40B4-BE49-F238E27FC236}">
                <a16:creationId xmlns:a16="http://schemas.microsoft.com/office/drawing/2014/main" id="{421AD299-1B8C-46C1-9829-83CDE4F18DD5}"/>
              </a:ext>
            </a:extLst>
          </p:cNvPr>
          <p:cNvSpPr>
            <a:spLocks noGrp="1"/>
          </p:cNvSpPr>
          <p:nvPr>
            <p:ph type="body" sz="quarter" idx="104" hasCustomPrompt="1"/>
          </p:nvPr>
        </p:nvSpPr>
        <p:spPr>
          <a:xfrm>
            <a:off x="9539596" y="272327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0" name="Text Placeholder 5">
            <a:extLst>
              <a:ext uri="{FF2B5EF4-FFF2-40B4-BE49-F238E27FC236}">
                <a16:creationId xmlns:a16="http://schemas.microsoft.com/office/drawing/2014/main" id="{71C5289E-D5FA-4695-BB82-595F00D7D7F4}"/>
              </a:ext>
            </a:extLst>
          </p:cNvPr>
          <p:cNvSpPr>
            <a:spLocks noGrp="1"/>
          </p:cNvSpPr>
          <p:nvPr>
            <p:ph type="body" sz="quarter" idx="105" hasCustomPrompt="1"/>
          </p:nvPr>
        </p:nvSpPr>
        <p:spPr>
          <a:xfrm>
            <a:off x="462484" y="2734425"/>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1" name="Text Placeholder 5">
            <a:extLst>
              <a:ext uri="{FF2B5EF4-FFF2-40B4-BE49-F238E27FC236}">
                <a16:creationId xmlns:a16="http://schemas.microsoft.com/office/drawing/2014/main" id="{0B8BFF5C-35E0-4322-BA81-53CE47663852}"/>
              </a:ext>
            </a:extLst>
          </p:cNvPr>
          <p:cNvSpPr>
            <a:spLocks noGrp="1"/>
          </p:cNvSpPr>
          <p:nvPr>
            <p:ph type="body" sz="quarter" idx="106" hasCustomPrompt="1"/>
          </p:nvPr>
        </p:nvSpPr>
        <p:spPr>
          <a:xfrm>
            <a:off x="3495622" y="407635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2" name="Text Placeholder 5">
            <a:extLst>
              <a:ext uri="{FF2B5EF4-FFF2-40B4-BE49-F238E27FC236}">
                <a16:creationId xmlns:a16="http://schemas.microsoft.com/office/drawing/2014/main" id="{5D77F81C-0E78-4942-B6D6-390E9FA16152}"/>
              </a:ext>
            </a:extLst>
          </p:cNvPr>
          <p:cNvSpPr>
            <a:spLocks noGrp="1"/>
          </p:cNvSpPr>
          <p:nvPr>
            <p:ph type="body" sz="quarter" idx="107" hasCustomPrompt="1"/>
          </p:nvPr>
        </p:nvSpPr>
        <p:spPr>
          <a:xfrm>
            <a:off x="6506458" y="407635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3" name="Text Placeholder 5">
            <a:extLst>
              <a:ext uri="{FF2B5EF4-FFF2-40B4-BE49-F238E27FC236}">
                <a16:creationId xmlns:a16="http://schemas.microsoft.com/office/drawing/2014/main" id="{124E6F1C-32CA-46CB-8BD6-1C514313694A}"/>
              </a:ext>
            </a:extLst>
          </p:cNvPr>
          <p:cNvSpPr>
            <a:spLocks noGrp="1"/>
          </p:cNvSpPr>
          <p:nvPr>
            <p:ph type="body" sz="quarter" idx="108" hasCustomPrompt="1"/>
          </p:nvPr>
        </p:nvSpPr>
        <p:spPr>
          <a:xfrm>
            <a:off x="9539596" y="407635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4" name="Text Placeholder 5">
            <a:extLst>
              <a:ext uri="{FF2B5EF4-FFF2-40B4-BE49-F238E27FC236}">
                <a16:creationId xmlns:a16="http://schemas.microsoft.com/office/drawing/2014/main" id="{C5B1500E-F936-4CCA-8D53-9F76469EF167}"/>
              </a:ext>
            </a:extLst>
          </p:cNvPr>
          <p:cNvSpPr>
            <a:spLocks noGrp="1"/>
          </p:cNvSpPr>
          <p:nvPr>
            <p:ph type="body" sz="quarter" idx="109" hasCustomPrompt="1"/>
          </p:nvPr>
        </p:nvSpPr>
        <p:spPr>
          <a:xfrm>
            <a:off x="462484" y="408750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5" name="Text Placeholder 5">
            <a:extLst>
              <a:ext uri="{FF2B5EF4-FFF2-40B4-BE49-F238E27FC236}">
                <a16:creationId xmlns:a16="http://schemas.microsoft.com/office/drawing/2014/main" id="{E243482B-728E-4931-A9C2-3D24203DBE8C}"/>
              </a:ext>
            </a:extLst>
          </p:cNvPr>
          <p:cNvSpPr>
            <a:spLocks noGrp="1"/>
          </p:cNvSpPr>
          <p:nvPr>
            <p:ph type="body" sz="quarter" idx="110" hasCustomPrompt="1"/>
          </p:nvPr>
        </p:nvSpPr>
        <p:spPr>
          <a:xfrm>
            <a:off x="3495622" y="542943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6" name="Text Placeholder 5">
            <a:extLst>
              <a:ext uri="{FF2B5EF4-FFF2-40B4-BE49-F238E27FC236}">
                <a16:creationId xmlns:a16="http://schemas.microsoft.com/office/drawing/2014/main" id="{82881418-6C22-4369-BD75-691BECDAA7B9}"/>
              </a:ext>
            </a:extLst>
          </p:cNvPr>
          <p:cNvSpPr>
            <a:spLocks noGrp="1"/>
          </p:cNvSpPr>
          <p:nvPr>
            <p:ph type="body" sz="quarter" idx="111" hasCustomPrompt="1"/>
          </p:nvPr>
        </p:nvSpPr>
        <p:spPr>
          <a:xfrm>
            <a:off x="6506458" y="542943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7" name="Text Placeholder 5">
            <a:extLst>
              <a:ext uri="{FF2B5EF4-FFF2-40B4-BE49-F238E27FC236}">
                <a16:creationId xmlns:a16="http://schemas.microsoft.com/office/drawing/2014/main" id="{F982EFC9-6A10-4A75-847C-2447331DCCD3}"/>
              </a:ext>
            </a:extLst>
          </p:cNvPr>
          <p:cNvSpPr>
            <a:spLocks noGrp="1"/>
          </p:cNvSpPr>
          <p:nvPr>
            <p:ph type="body" sz="quarter" idx="112" hasCustomPrompt="1"/>
          </p:nvPr>
        </p:nvSpPr>
        <p:spPr>
          <a:xfrm>
            <a:off x="9539596" y="5429430"/>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8" name="Text Placeholder 5">
            <a:extLst>
              <a:ext uri="{FF2B5EF4-FFF2-40B4-BE49-F238E27FC236}">
                <a16:creationId xmlns:a16="http://schemas.microsoft.com/office/drawing/2014/main" id="{10E1AA99-2B8D-4B8F-AA6E-8C258E10EEBB}"/>
              </a:ext>
            </a:extLst>
          </p:cNvPr>
          <p:cNvSpPr>
            <a:spLocks noGrp="1"/>
          </p:cNvSpPr>
          <p:nvPr>
            <p:ph type="body" sz="quarter" idx="113" hasCustomPrompt="1"/>
          </p:nvPr>
        </p:nvSpPr>
        <p:spPr>
          <a:xfrm>
            <a:off x="462484" y="544058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356822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ee Diagram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9" name="Text Placeholder 5">
            <a:extLst>
              <a:ext uri="{FF2B5EF4-FFF2-40B4-BE49-F238E27FC236}">
                <a16:creationId xmlns:a16="http://schemas.microsoft.com/office/drawing/2014/main" id="{4E994167-D5E2-45F4-90BC-626B98324A5F}"/>
              </a:ext>
            </a:extLst>
          </p:cNvPr>
          <p:cNvSpPr>
            <a:spLocks noGrp="1"/>
          </p:cNvSpPr>
          <p:nvPr>
            <p:ph type="body" sz="quarter" idx="121" hasCustomPrompt="1"/>
          </p:nvPr>
        </p:nvSpPr>
        <p:spPr>
          <a:xfrm>
            <a:off x="2653716" y="3065629"/>
            <a:ext cx="6813013"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0" name="Text Placeholder 5">
            <a:extLst>
              <a:ext uri="{FF2B5EF4-FFF2-40B4-BE49-F238E27FC236}">
                <a16:creationId xmlns:a16="http://schemas.microsoft.com/office/drawing/2014/main" id="{8CB86A48-5F3D-422E-8033-E237DBB48CDF}"/>
              </a:ext>
            </a:extLst>
          </p:cNvPr>
          <p:cNvSpPr>
            <a:spLocks noGrp="1"/>
          </p:cNvSpPr>
          <p:nvPr>
            <p:ph type="body" sz="quarter" idx="122" hasCustomPrompt="1"/>
          </p:nvPr>
        </p:nvSpPr>
        <p:spPr>
          <a:xfrm>
            <a:off x="2641640" y="4322223"/>
            <a:ext cx="6849237"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
            <a:extLst>
              <a:ext uri="{FF2B5EF4-FFF2-40B4-BE49-F238E27FC236}">
                <a16:creationId xmlns:a16="http://schemas.microsoft.com/office/drawing/2014/main" id="{AFF47B43-019D-4421-AF52-293943D5A6C6}"/>
              </a:ext>
            </a:extLst>
          </p:cNvPr>
          <p:cNvSpPr>
            <a:spLocks noGrp="1"/>
          </p:cNvSpPr>
          <p:nvPr>
            <p:ph type="body" sz="quarter" idx="123" hasCustomPrompt="1"/>
          </p:nvPr>
        </p:nvSpPr>
        <p:spPr>
          <a:xfrm>
            <a:off x="2629564" y="5608063"/>
            <a:ext cx="6837166"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
            <a:extLst>
              <a:ext uri="{FF2B5EF4-FFF2-40B4-BE49-F238E27FC236}">
                <a16:creationId xmlns:a16="http://schemas.microsoft.com/office/drawing/2014/main" id="{7418A3C7-FAE9-43AF-B6C8-658DE1A3579F}"/>
              </a:ext>
            </a:extLst>
          </p:cNvPr>
          <p:cNvSpPr>
            <a:spLocks noGrp="1"/>
          </p:cNvSpPr>
          <p:nvPr>
            <p:ph type="body" sz="quarter" idx="125" hasCustomPrompt="1"/>
          </p:nvPr>
        </p:nvSpPr>
        <p:spPr>
          <a:xfrm rot="5400000">
            <a:off x="9434850" y="4557441"/>
            <a:ext cx="2327852" cy="4829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5">
            <a:extLst>
              <a:ext uri="{FF2B5EF4-FFF2-40B4-BE49-F238E27FC236}">
                <a16:creationId xmlns:a16="http://schemas.microsoft.com/office/drawing/2014/main" id="{FF18F75E-C9B7-442F-8573-CDDE74D4CEF8}"/>
              </a:ext>
            </a:extLst>
          </p:cNvPr>
          <p:cNvSpPr>
            <a:spLocks noGrp="1"/>
          </p:cNvSpPr>
          <p:nvPr>
            <p:ph type="body" sz="quarter" idx="101" hasCustomPrompt="1"/>
          </p:nvPr>
        </p:nvSpPr>
        <p:spPr>
          <a:xfrm>
            <a:off x="4905873" y="157414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EF7243F5-9A98-4E7B-A633-2F3E6C461F11}"/>
              </a:ext>
            </a:extLst>
          </p:cNvPr>
          <p:cNvSpPr>
            <a:spLocks noGrp="1"/>
          </p:cNvSpPr>
          <p:nvPr>
            <p:ph type="body" sz="quarter" idx="104" hasCustomPrompt="1"/>
          </p:nvPr>
        </p:nvSpPr>
        <p:spPr>
          <a:xfrm>
            <a:off x="9466730" y="272327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FBACA46-A5BC-4A6B-BB09-5758BE4FBE05}"/>
              </a:ext>
            </a:extLst>
          </p:cNvPr>
          <p:cNvSpPr>
            <a:spLocks noGrp="1"/>
          </p:cNvSpPr>
          <p:nvPr>
            <p:ph type="body" sz="quarter" idx="105" hasCustomPrompt="1"/>
          </p:nvPr>
        </p:nvSpPr>
        <p:spPr>
          <a:xfrm>
            <a:off x="389618" y="2734425"/>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BCD4AC8-10A6-4F49-A8DC-1AB477EE9A80}"/>
              </a:ext>
            </a:extLst>
          </p:cNvPr>
          <p:cNvSpPr>
            <a:spLocks noGrp="1"/>
          </p:cNvSpPr>
          <p:nvPr>
            <p:ph type="body" sz="quarter" idx="108" hasCustomPrompt="1"/>
          </p:nvPr>
        </p:nvSpPr>
        <p:spPr>
          <a:xfrm>
            <a:off x="9466730" y="396936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F64A9122-B597-4119-AFFB-01076DE0B435}"/>
              </a:ext>
            </a:extLst>
          </p:cNvPr>
          <p:cNvSpPr>
            <a:spLocks noGrp="1"/>
          </p:cNvSpPr>
          <p:nvPr>
            <p:ph type="body" sz="quarter" idx="112" hasCustomPrompt="1"/>
          </p:nvPr>
        </p:nvSpPr>
        <p:spPr>
          <a:xfrm>
            <a:off x="9442576" y="5244047"/>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3" name="Text Placeholder 5">
            <a:extLst>
              <a:ext uri="{FF2B5EF4-FFF2-40B4-BE49-F238E27FC236}">
                <a16:creationId xmlns:a16="http://schemas.microsoft.com/office/drawing/2014/main" id="{07D4D461-EFF0-49CC-8BB5-E7BA3E9987E2}"/>
              </a:ext>
            </a:extLst>
          </p:cNvPr>
          <p:cNvSpPr>
            <a:spLocks noGrp="1"/>
          </p:cNvSpPr>
          <p:nvPr>
            <p:ph type="body" sz="quarter" idx="113" hasCustomPrompt="1"/>
          </p:nvPr>
        </p:nvSpPr>
        <p:spPr>
          <a:xfrm>
            <a:off x="365464" y="525520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4" name="Text Placeholder 5">
            <a:extLst>
              <a:ext uri="{FF2B5EF4-FFF2-40B4-BE49-F238E27FC236}">
                <a16:creationId xmlns:a16="http://schemas.microsoft.com/office/drawing/2014/main" id="{FA236FD0-227C-4B10-8865-F3E900E938EE}"/>
              </a:ext>
            </a:extLst>
          </p:cNvPr>
          <p:cNvSpPr>
            <a:spLocks noGrp="1"/>
          </p:cNvSpPr>
          <p:nvPr>
            <p:ph type="body" sz="quarter" idx="114" hasCustomPrompt="1"/>
          </p:nvPr>
        </p:nvSpPr>
        <p:spPr>
          <a:xfrm rot="5400000">
            <a:off x="4396685" y="3921107"/>
            <a:ext cx="3328193"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Text Placeholder 5">
            <a:extLst>
              <a:ext uri="{FF2B5EF4-FFF2-40B4-BE49-F238E27FC236}">
                <a16:creationId xmlns:a16="http://schemas.microsoft.com/office/drawing/2014/main" id="{51389672-4643-4CCF-9B88-483CD5051086}"/>
              </a:ext>
            </a:extLst>
          </p:cNvPr>
          <p:cNvSpPr>
            <a:spLocks noGrp="1"/>
          </p:cNvSpPr>
          <p:nvPr>
            <p:ph type="body" sz="quarter" idx="124" hasCustomPrompt="1"/>
          </p:nvPr>
        </p:nvSpPr>
        <p:spPr>
          <a:xfrm rot="5400000">
            <a:off x="607841" y="4324592"/>
            <a:ext cx="1815498" cy="4572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6" name="Text Placeholder 5">
            <a:extLst>
              <a:ext uri="{FF2B5EF4-FFF2-40B4-BE49-F238E27FC236}">
                <a16:creationId xmlns:a16="http://schemas.microsoft.com/office/drawing/2014/main" id="{EF3ED38B-ADC6-4A23-AC1B-1E08BF9D8A92}"/>
              </a:ext>
            </a:extLst>
          </p:cNvPr>
          <p:cNvSpPr>
            <a:spLocks noGrp="1"/>
          </p:cNvSpPr>
          <p:nvPr>
            <p:ph type="body" sz="quarter" idx="102" hasCustomPrompt="1"/>
          </p:nvPr>
        </p:nvSpPr>
        <p:spPr>
          <a:xfrm>
            <a:off x="3422756" y="2723274"/>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7" name="Text Placeholder 5">
            <a:extLst>
              <a:ext uri="{FF2B5EF4-FFF2-40B4-BE49-F238E27FC236}">
                <a16:creationId xmlns:a16="http://schemas.microsoft.com/office/drawing/2014/main" id="{4557C485-FEE9-47FF-983A-B6EF080BC970}"/>
              </a:ext>
            </a:extLst>
          </p:cNvPr>
          <p:cNvSpPr>
            <a:spLocks noGrp="1"/>
          </p:cNvSpPr>
          <p:nvPr>
            <p:ph type="body" sz="quarter" idx="103" hasCustomPrompt="1"/>
          </p:nvPr>
        </p:nvSpPr>
        <p:spPr>
          <a:xfrm>
            <a:off x="6433592" y="272327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9" name="Text Placeholder 5">
            <a:extLst>
              <a:ext uri="{FF2B5EF4-FFF2-40B4-BE49-F238E27FC236}">
                <a16:creationId xmlns:a16="http://schemas.microsoft.com/office/drawing/2014/main" id="{1162020B-FC8F-436B-99AA-1F46F8DD4F75}"/>
              </a:ext>
            </a:extLst>
          </p:cNvPr>
          <p:cNvSpPr>
            <a:spLocks noGrp="1"/>
          </p:cNvSpPr>
          <p:nvPr>
            <p:ph type="body" sz="quarter" idx="106" hasCustomPrompt="1"/>
          </p:nvPr>
        </p:nvSpPr>
        <p:spPr>
          <a:xfrm>
            <a:off x="3422756" y="396936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0" name="Text Placeholder 5">
            <a:extLst>
              <a:ext uri="{FF2B5EF4-FFF2-40B4-BE49-F238E27FC236}">
                <a16:creationId xmlns:a16="http://schemas.microsoft.com/office/drawing/2014/main" id="{528C8E29-C492-484C-96AF-370B1F9C615A}"/>
              </a:ext>
            </a:extLst>
          </p:cNvPr>
          <p:cNvSpPr>
            <a:spLocks noGrp="1"/>
          </p:cNvSpPr>
          <p:nvPr>
            <p:ph type="body" sz="quarter" idx="107" hasCustomPrompt="1"/>
          </p:nvPr>
        </p:nvSpPr>
        <p:spPr>
          <a:xfrm>
            <a:off x="6433592" y="3969361"/>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1" name="Text Placeholder 5">
            <a:extLst>
              <a:ext uri="{FF2B5EF4-FFF2-40B4-BE49-F238E27FC236}">
                <a16:creationId xmlns:a16="http://schemas.microsoft.com/office/drawing/2014/main" id="{F76EC44A-EDEB-47CF-8DAD-E254D373E00F}"/>
              </a:ext>
            </a:extLst>
          </p:cNvPr>
          <p:cNvSpPr>
            <a:spLocks noGrp="1"/>
          </p:cNvSpPr>
          <p:nvPr>
            <p:ph type="body" sz="quarter" idx="109" hasCustomPrompt="1"/>
          </p:nvPr>
        </p:nvSpPr>
        <p:spPr>
          <a:xfrm>
            <a:off x="389618" y="398051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2" name="Text Placeholder 5">
            <a:extLst>
              <a:ext uri="{FF2B5EF4-FFF2-40B4-BE49-F238E27FC236}">
                <a16:creationId xmlns:a16="http://schemas.microsoft.com/office/drawing/2014/main" id="{7BB83E2B-59A4-4107-B166-2CA257ADF83D}"/>
              </a:ext>
            </a:extLst>
          </p:cNvPr>
          <p:cNvSpPr>
            <a:spLocks noGrp="1"/>
          </p:cNvSpPr>
          <p:nvPr>
            <p:ph type="body" sz="quarter" idx="110" hasCustomPrompt="1"/>
          </p:nvPr>
        </p:nvSpPr>
        <p:spPr>
          <a:xfrm>
            <a:off x="3398602" y="5244049"/>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3" name="Text Placeholder 5">
            <a:extLst>
              <a:ext uri="{FF2B5EF4-FFF2-40B4-BE49-F238E27FC236}">
                <a16:creationId xmlns:a16="http://schemas.microsoft.com/office/drawing/2014/main" id="{C9BD678A-A924-49D0-9F0A-D5E47C2A4EFA}"/>
              </a:ext>
            </a:extLst>
          </p:cNvPr>
          <p:cNvSpPr>
            <a:spLocks noGrp="1"/>
          </p:cNvSpPr>
          <p:nvPr>
            <p:ph type="body" sz="quarter" idx="111" hasCustomPrompt="1"/>
          </p:nvPr>
        </p:nvSpPr>
        <p:spPr>
          <a:xfrm>
            <a:off x="6409438" y="5244048"/>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4" name="Text Placeholder 5">
            <a:extLst>
              <a:ext uri="{FF2B5EF4-FFF2-40B4-BE49-F238E27FC236}">
                <a16:creationId xmlns:a16="http://schemas.microsoft.com/office/drawing/2014/main" id="{91276535-6134-4A10-B055-52EE86644BE2}"/>
              </a:ext>
            </a:extLst>
          </p:cNvPr>
          <p:cNvSpPr>
            <a:spLocks noGrp="1"/>
          </p:cNvSpPr>
          <p:nvPr>
            <p:ph type="body" sz="quarter" idx="118" hasCustomPrompt="1"/>
          </p:nvPr>
        </p:nvSpPr>
        <p:spPr>
          <a:xfrm rot="5400000">
            <a:off x="1744159" y="4336848"/>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55" name="Text Placeholder 5">
            <a:extLst>
              <a:ext uri="{FF2B5EF4-FFF2-40B4-BE49-F238E27FC236}">
                <a16:creationId xmlns:a16="http://schemas.microsoft.com/office/drawing/2014/main" id="{F7FCA5B7-AD50-48EE-B5F5-431AB6444458}"/>
              </a:ext>
            </a:extLst>
          </p:cNvPr>
          <p:cNvSpPr>
            <a:spLocks noGrp="1"/>
          </p:cNvSpPr>
          <p:nvPr>
            <p:ph type="body" sz="quarter" idx="120" hasCustomPrompt="1"/>
          </p:nvPr>
        </p:nvSpPr>
        <p:spPr>
          <a:xfrm rot="5400000">
            <a:off x="7788131" y="4336847"/>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2863169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2315763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433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dirty="0"/>
              <a:t>Click to edit Master text styles</a:t>
            </a:r>
            <a:endParaRPr lang="en-GB" dirty="0"/>
          </a:p>
        </p:txBody>
      </p:sp>
    </p:spTree>
    <p:custDataLst>
      <p:tags r:id="rId1"/>
    </p:custDataLst>
    <p:extLst>
      <p:ext uri="{BB962C8B-B14F-4D97-AF65-F5344CB8AC3E}">
        <p14:creationId xmlns:p14="http://schemas.microsoft.com/office/powerpoint/2010/main" val="14218604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26/10/2023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345466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peech bubble">
    <p:spTree>
      <p:nvGrpSpPr>
        <p:cNvPr id="1" name=""/>
        <p:cNvGrpSpPr/>
        <p:nvPr/>
      </p:nvGrpSpPr>
      <p:grpSpPr>
        <a:xfrm>
          <a:off x="0" y="0"/>
          <a:ext cx="0" cy="0"/>
          <a:chOff x="0" y="0"/>
          <a:chExt cx="0" cy="0"/>
        </a:xfrm>
      </p:grpSpPr>
      <p:sp>
        <p:nvSpPr>
          <p:cNvPr id="2" name="Title 1"/>
          <p:cNvSpPr>
            <a:spLocks noGrp="1"/>
          </p:cNvSpPr>
          <p:nvPr>
            <p:ph type="title"/>
          </p:nvPr>
        </p:nvSpPr>
        <p:spPr>
          <a:xfrm>
            <a:off x="657600" y="574560"/>
            <a:ext cx="10945283" cy="700661"/>
          </a:xfrm>
          <a:prstGeom prst="rect">
            <a:avLst/>
          </a:prstGeom>
          <a:solidFill>
            <a:schemeClr val="accent3"/>
          </a:solidFill>
        </p:spPr>
        <p:txBody>
          <a:bodyPr lIns="104287" tIns="52144" rIns="104287" bIns="52144"/>
          <a:lstStyle>
            <a:lvl1pPr>
              <a:defRPr sz="399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grpSp>
        <p:nvGrpSpPr>
          <p:cNvPr id="7" name="Group 6">
            <a:extLst>
              <a:ext uri="{FF2B5EF4-FFF2-40B4-BE49-F238E27FC236}">
                <a16:creationId xmlns:a16="http://schemas.microsoft.com/office/drawing/2014/main" id="{88A11FAD-D976-4105-8073-259D104EA480}"/>
              </a:ext>
            </a:extLst>
          </p:cNvPr>
          <p:cNvGrpSpPr/>
          <p:nvPr/>
        </p:nvGrpSpPr>
        <p:grpSpPr>
          <a:xfrm>
            <a:off x="626127" y="1975677"/>
            <a:ext cx="8128000" cy="4307764"/>
            <a:chOff x="469595" y="1646397"/>
            <a:chExt cx="6096000" cy="3589803"/>
          </a:xfrm>
        </p:grpSpPr>
        <p:sp>
          <p:nvSpPr>
            <p:cNvPr id="10" name="Rectangle 9">
              <a:extLst>
                <a:ext uri="{FF2B5EF4-FFF2-40B4-BE49-F238E27FC236}">
                  <a16:creationId xmlns:a16="http://schemas.microsoft.com/office/drawing/2014/main" id="{CD6721EA-9950-462A-9417-C1461D41AA46}"/>
                </a:ext>
              </a:extLst>
            </p:cNvPr>
            <p:cNvSpPr/>
            <p:nvPr/>
          </p:nvSpPr>
          <p:spPr>
            <a:xfrm>
              <a:off x="469595" y="1646397"/>
              <a:ext cx="6096000" cy="3589803"/>
            </a:xfrm>
            <a:prstGeom prst="rect">
              <a:avLst/>
            </a:prstGeom>
            <a:ln w="38100">
              <a:noFill/>
            </a:ln>
          </p:spPr>
        </p:sp>
        <p:sp>
          <p:nvSpPr>
            <p:cNvPr id="11" name="Freeform: Shape 10">
              <a:extLst>
                <a:ext uri="{FF2B5EF4-FFF2-40B4-BE49-F238E27FC236}">
                  <a16:creationId xmlns:a16="http://schemas.microsoft.com/office/drawing/2014/main" id="{F3D21827-03B8-4124-BD56-40CB794EF88B}"/>
                </a:ext>
              </a:extLst>
            </p:cNvPr>
            <p:cNvSpPr/>
            <p:nvPr/>
          </p:nvSpPr>
          <p:spPr>
            <a:xfrm>
              <a:off x="660169" y="1647101"/>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feel like I am going to be sick</a:t>
              </a:r>
            </a:p>
          </p:txBody>
        </p:sp>
        <p:sp>
          <p:nvSpPr>
            <p:cNvPr id="12" name="Freeform: Shape 11">
              <a:extLst>
                <a:ext uri="{FF2B5EF4-FFF2-40B4-BE49-F238E27FC236}">
                  <a16:creationId xmlns:a16="http://schemas.microsoft.com/office/drawing/2014/main" id="{6113CA7C-8591-4158-A8B6-AD94EFF5C64F}"/>
                </a:ext>
              </a:extLst>
            </p:cNvPr>
            <p:cNvSpPr/>
            <p:nvPr/>
          </p:nvSpPr>
          <p:spPr>
            <a:xfrm>
              <a:off x="2122108" y="1647101"/>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feel really hot</a:t>
              </a:r>
            </a:p>
          </p:txBody>
        </p:sp>
        <p:sp>
          <p:nvSpPr>
            <p:cNvPr id="13" name="Freeform: Shape 12">
              <a:extLst>
                <a:ext uri="{FF2B5EF4-FFF2-40B4-BE49-F238E27FC236}">
                  <a16:creationId xmlns:a16="http://schemas.microsoft.com/office/drawing/2014/main" id="{2598B092-72D9-40DA-9340-7C6734B0389D}"/>
                </a:ext>
              </a:extLst>
            </p:cNvPr>
            <p:cNvSpPr/>
            <p:nvPr/>
          </p:nvSpPr>
          <p:spPr>
            <a:xfrm>
              <a:off x="3584046" y="1647101"/>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heart is beating really fast</a:t>
              </a:r>
            </a:p>
          </p:txBody>
        </p:sp>
        <p:sp>
          <p:nvSpPr>
            <p:cNvPr id="14" name="Freeform: Shape 13">
              <a:extLst>
                <a:ext uri="{FF2B5EF4-FFF2-40B4-BE49-F238E27FC236}">
                  <a16:creationId xmlns:a16="http://schemas.microsoft.com/office/drawing/2014/main" id="{E6F5E67A-EBB8-4637-A6EF-1BD822F15748}"/>
                </a:ext>
              </a:extLst>
            </p:cNvPr>
            <p:cNvSpPr/>
            <p:nvPr/>
          </p:nvSpPr>
          <p:spPr>
            <a:xfrm>
              <a:off x="5045985" y="1647101"/>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eyes feel really itchy and are red</a:t>
              </a:r>
            </a:p>
          </p:txBody>
        </p:sp>
        <p:sp>
          <p:nvSpPr>
            <p:cNvPr id="15" name="Freeform: Shape 14">
              <a:extLst>
                <a:ext uri="{FF2B5EF4-FFF2-40B4-BE49-F238E27FC236}">
                  <a16:creationId xmlns:a16="http://schemas.microsoft.com/office/drawing/2014/main" id="{8EA7BE3D-3666-41D2-A0FF-3B58CD005F78}"/>
                </a:ext>
              </a:extLst>
            </p:cNvPr>
            <p:cNvSpPr/>
            <p:nvPr/>
          </p:nvSpPr>
          <p:spPr>
            <a:xfrm>
              <a:off x="660169" y="2577425"/>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ln w="28575">
              <a:solidFill>
                <a:schemeClr val="accent3"/>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want sausages for my tea tonight</a:t>
              </a:r>
            </a:p>
          </p:txBody>
        </p:sp>
        <p:sp>
          <p:nvSpPr>
            <p:cNvPr id="16" name="Freeform: Shape 15">
              <a:extLst>
                <a:ext uri="{FF2B5EF4-FFF2-40B4-BE49-F238E27FC236}">
                  <a16:creationId xmlns:a16="http://schemas.microsoft.com/office/drawing/2014/main" id="{35087F0F-8C4A-46A9-97C5-6EFFF6DFCBCB}"/>
                </a:ext>
              </a:extLst>
            </p:cNvPr>
            <p:cNvSpPr/>
            <p:nvPr/>
          </p:nvSpPr>
          <p:spPr>
            <a:xfrm>
              <a:off x="2122108" y="2577425"/>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feel dizzy</a:t>
              </a:r>
            </a:p>
          </p:txBody>
        </p:sp>
        <p:sp>
          <p:nvSpPr>
            <p:cNvPr id="17" name="Freeform: Shape 16">
              <a:extLst>
                <a:ext uri="{FF2B5EF4-FFF2-40B4-BE49-F238E27FC236}">
                  <a16:creationId xmlns:a16="http://schemas.microsoft.com/office/drawing/2014/main" id="{94139BB7-4332-4995-964E-7ED3B9435C22}"/>
                </a:ext>
              </a:extLst>
            </p:cNvPr>
            <p:cNvSpPr/>
            <p:nvPr/>
          </p:nvSpPr>
          <p:spPr>
            <a:xfrm>
              <a:off x="3584046" y="2577425"/>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ln w="28575">
              <a:solidFill>
                <a:schemeClr val="accent3"/>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need to do my homework</a:t>
              </a:r>
            </a:p>
          </p:txBody>
        </p:sp>
        <p:sp>
          <p:nvSpPr>
            <p:cNvPr id="18" name="Freeform: Shape 17">
              <a:extLst>
                <a:ext uri="{FF2B5EF4-FFF2-40B4-BE49-F238E27FC236}">
                  <a16:creationId xmlns:a16="http://schemas.microsoft.com/office/drawing/2014/main" id="{4A9BBD4E-0984-41B2-9911-9B1E6E4C8631}"/>
                </a:ext>
              </a:extLst>
            </p:cNvPr>
            <p:cNvSpPr/>
            <p:nvPr/>
          </p:nvSpPr>
          <p:spPr>
            <a:xfrm>
              <a:off x="5045985" y="2577425"/>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skin feels hot and is itching</a:t>
              </a:r>
            </a:p>
          </p:txBody>
        </p:sp>
        <p:sp>
          <p:nvSpPr>
            <p:cNvPr id="19" name="Freeform: Shape 18">
              <a:extLst>
                <a:ext uri="{FF2B5EF4-FFF2-40B4-BE49-F238E27FC236}">
                  <a16:creationId xmlns:a16="http://schemas.microsoft.com/office/drawing/2014/main" id="{59AB42C6-1FD4-4768-851A-A460134DBDAD}"/>
                </a:ext>
              </a:extLst>
            </p:cNvPr>
            <p:cNvSpPr/>
            <p:nvPr/>
          </p:nvSpPr>
          <p:spPr>
            <a:xfrm>
              <a:off x="660169" y="3507750"/>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ln w="28575">
              <a:solidFill>
                <a:schemeClr val="accent3"/>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need to go to the shops</a:t>
              </a:r>
            </a:p>
          </p:txBody>
        </p:sp>
        <p:sp>
          <p:nvSpPr>
            <p:cNvPr id="20" name="Freeform: Shape 19">
              <a:extLst>
                <a:ext uri="{FF2B5EF4-FFF2-40B4-BE49-F238E27FC236}">
                  <a16:creationId xmlns:a16="http://schemas.microsoft.com/office/drawing/2014/main" id="{6C7BCDAB-01AA-4AB8-B193-1569FAFD8AE2}"/>
                </a:ext>
              </a:extLst>
            </p:cNvPr>
            <p:cNvSpPr/>
            <p:nvPr/>
          </p:nvSpPr>
          <p:spPr>
            <a:xfrm>
              <a:off x="2122108" y="3507750"/>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face is swelling</a:t>
              </a:r>
            </a:p>
          </p:txBody>
        </p:sp>
        <p:sp>
          <p:nvSpPr>
            <p:cNvPr id="21" name="Freeform: Shape 20">
              <a:extLst>
                <a:ext uri="{FF2B5EF4-FFF2-40B4-BE49-F238E27FC236}">
                  <a16:creationId xmlns:a16="http://schemas.microsoft.com/office/drawing/2014/main" id="{DF37FCD0-AD9A-4B2D-8305-DA138111D977}"/>
                </a:ext>
              </a:extLst>
            </p:cNvPr>
            <p:cNvSpPr/>
            <p:nvPr/>
          </p:nvSpPr>
          <p:spPr>
            <a:xfrm>
              <a:off x="3584046" y="3507750"/>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am finding it more difficult to breathe</a:t>
              </a:r>
            </a:p>
          </p:txBody>
        </p:sp>
        <p:sp>
          <p:nvSpPr>
            <p:cNvPr id="22" name="Freeform: Shape 21">
              <a:extLst>
                <a:ext uri="{FF2B5EF4-FFF2-40B4-BE49-F238E27FC236}">
                  <a16:creationId xmlns:a16="http://schemas.microsoft.com/office/drawing/2014/main" id="{202BCDA9-F7E4-4D8C-A1D2-47B18B866309}"/>
                </a:ext>
              </a:extLst>
            </p:cNvPr>
            <p:cNvSpPr/>
            <p:nvPr/>
          </p:nvSpPr>
          <p:spPr>
            <a:xfrm>
              <a:off x="5045985" y="3507750"/>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tummy hurts</a:t>
              </a:r>
            </a:p>
          </p:txBody>
        </p:sp>
        <p:sp>
          <p:nvSpPr>
            <p:cNvPr id="23" name="Freeform: Shape 22">
              <a:extLst>
                <a:ext uri="{FF2B5EF4-FFF2-40B4-BE49-F238E27FC236}">
                  <a16:creationId xmlns:a16="http://schemas.microsoft.com/office/drawing/2014/main" id="{A1BBC41E-2160-4E85-842A-BCA68C6E6ADC}"/>
                </a:ext>
              </a:extLst>
            </p:cNvPr>
            <p:cNvSpPr/>
            <p:nvPr/>
          </p:nvSpPr>
          <p:spPr>
            <a:xfrm>
              <a:off x="2122108" y="4438074"/>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hands have turned blue</a:t>
              </a:r>
            </a:p>
          </p:txBody>
        </p:sp>
        <p:sp>
          <p:nvSpPr>
            <p:cNvPr id="24" name="Freeform: Shape 23">
              <a:extLst>
                <a:ext uri="{FF2B5EF4-FFF2-40B4-BE49-F238E27FC236}">
                  <a16:creationId xmlns:a16="http://schemas.microsoft.com/office/drawing/2014/main" id="{E9B03F84-C3D3-495F-AFCB-B04BDD732E47}"/>
                </a:ext>
              </a:extLst>
            </p:cNvPr>
            <p:cNvSpPr/>
            <p:nvPr/>
          </p:nvSpPr>
          <p:spPr>
            <a:xfrm>
              <a:off x="3584046" y="4438074"/>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tongue feels fat and swollen</a:t>
              </a:r>
            </a:p>
          </p:txBody>
        </p:sp>
      </p:grpSp>
      <p:sp>
        <p:nvSpPr>
          <p:cNvPr id="5" name="Rectangle: Top Corners Rounded 4">
            <a:extLst>
              <a:ext uri="{FF2B5EF4-FFF2-40B4-BE49-F238E27FC236}">
                <a16:creationId xmlns:a16="http://schemas.microsoft.com/office/drawing/2014/main" id="{552D8222-D55E-46F1-A8DC-58A50DD641D0}"/>
              </a:ext>
            </a:extLst>
          </p:cNvPr>
          <p:cNvSpPr/>
          <p:nvPr/>
        </p:nvSpPr>
        <p:spPr bwMode="auto">
          <a:xfrm>
            <a:off x="9181073" y="3276937"/>
            <a:ext cx="2396667" cy="304129"/>
          </a:xfrm>
          <a:prstGeom prst="round2SameRect">
            <a:avLst/>
          </a:prstGeom>
          <a:solidFill>
            <a:srgbClr val="009F4D"/>
          </a:solidFill>
          <a:ln w="19050" cap="flat" cmpd="sng" algn="ctr">
            <a:solidFill>
              <a:schemeClr val="accent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2918" tIns="41459" rIns="82918" bIns="41459" numCol="1" rtlCol="0" anchor="ctr" anchorCtr="0" compatLnSpc="1">
            <a:prstTxWarp prst="textNoShape">
              <a:avLst/>
            </a:prstTxWarp>
          </a:bodyPr>
          <a:lstStyle/>
          <a:p>
            <a:pPr marL="0" marR="0" indent="0" algn="l" defTabSz="829214" rtl="0" eaLnBrk="0" fontAlgn="base" latinLnBrk="0" hangingPunct="0">
              <a:lnSpc>
                <a:spcPct val="100000"/>
              </a:lnSpc>
              <a:spcBef>
                <a:spcPct val="0"/>
              </a:spcBef>
              <a:spcAft>
                <a:spcPct val="0"/>
              </a:spcAft>
              <a:buClrTx/>
              <a:buSzTx/>
              <a:buFontTx/>
              <a:buNone/>
              <a:tabLst/>
            </a:pPr>
            <a:r>
              <a:rPr kumimoji="0" lang="en-GB" sz="1451" b="1" i="0" u="none" strike="noStrike" cap="none" normalizeH="0" baseline="0">
                <a:ln>
                  <a:noFill/>
                </a:ln>
                <a:solidFill>
                  <a:schemeClr val="bg1"/>
                </a:solidFill>
                <a:effectLst/>
                <a:latin typeface="Arial" panose="020B0604020202020204" pitchFamily="34" charset="0"/>
                <a:cs typeface="Arial" panose="020B0604020202020204" pitchFamily="34" charset="0"/>
              </a:rPr>
              <a:t>S &amp; C</a:t>
            </a:r>
          </a:p>
        </p:txBody>
      </p:sp>
      <p:pic>
        <p:nvPicPr>
          <p:cNvPr id="6" name="Graphic 5" descr="Diploma roll">
            <a:extLst>
              <a:ext uri="{FF2B5EF4-FFF2-40B4-BE49-F238E27FC236}">
                <a16:creationId xmlns:a16="http://schemas.microsoft.com/office/drawing/2014/main" id="{A998F6CA-6F3E-41C2-B6D7-3C1A8DF6DED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70958" y="3267181"/>
            <a:ext cx="713525" cy="349525"/>
          </a:xfrm>
          <a:prstGeom prst="rect">
            <a:avLst/>
          </a:prstGeom>
        </p:spPr>
      </p:pic>
      <p:sp>
        <p:nvSpPr>
          <p:cNvPr id="8" name="Content Placeholder 7">
            <a:extLst>
              <a:ext uri="{FF2B5EF4-FFF2-40B4-BE49-F238E27FC236}">
                <a16:creationId xmlns:a16="http://schemas.microsoft.com/office/drawing/2014/main" id="{6D537AE3-5D77-467B-8376-DF9EAD60DAB4}"/>
              </a:ext>
            </a:extLst>
          </p:cNvPr>
          <p:cNvSpPr>
            <a:spLocks noGrp="1"/>
          </p:cNvSpPr>
          <p:nvPr>
            <p:ph sz="quarter" idx="10"/>
          </p:nvPr>
        </p:nvSpPr>
        <p:spPr>
          <a:xfrm>
            <a:off x="9181073" y="3581592"/>
            <a:ext cx="2384800" cy="1091177"/>
          </a:xfrm>
          <a:prstGeom prst="flowChartDocument">
            <a:avLst/>
          </a:prstGeom>
          <a:ln w="28575">
            <a:solidFill>
              <a:schemeClr val="tx2"/>
            </a:solidFill>
          </a:ln>
        </p:spPr>
        <p:txBody>
          <a:bodyPr/>
          <a:lstStyle>
            <a:lvl1pPr>
              <a:defRPr sz="1451">
                <a:latin typeface="Arial" panose="020B0604020202020204" pitchFamily="34" charset="0"/>
                <a:cs typeface="Arial" panose="020B0604020202020204" pitchFamily="34" charset="0"/>
              </a:defRPr>
            </a:lvl1pPr>
          </a:lstStyle>
          <a:p>
            <a:pPr lvl="0"/>
            <a:r>
              <a:rPr lang="en-US"/>
              <a:t>Edit Master text styles</a:t>
            </a:r>
          </a:p>
        </p:txBody>
      </p:sp>
    </p:spTree>
    <p:extLst>
      <p:ext uri="{BB962C8B-B14F-4D97-AF65-F5344CB8AC3E}">
        <p14:creationId xmlns:p14="http://schemas.microsoft.com/office/powerpoint/2010/main" val="436038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Speech bubble">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105AD8A0-5DC4-4B7C-B41F-BE18B2AD7DBC}"/>
              </a:ext>
            </a:extLst>
          </p:cNvPr>
          <p:cNvGraphicFramePr/>
          <p:nvPr>
            <p:extLst>
              <p:ext uri="{D42A27DB-BD31-4B8C-83A1-F6EECF244321}">
                <p14:modId xmlns:p14="http://schemas.microsoft.com/office/powerpoint/2010/main" val="2065759099"/>
              </p:ext>
            </p:extLst>
          </p:nvPr>
        </p:nvGraphicFramePr>
        <p:xfrm>
          <a:off x="655507" y="1973298"/>
          <a:ext cx="8128000" cy="43077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Top Corners Rounded 4">
            <a:extLst>
              <a:ext uri="{FF2B5EF4-FFF2-40B4-BE49-F238E27FC236}">
                <a16:creationId xmlns:a16="http://schemas.microsoft.com/office/drawing/2014/main" id="{552D8222-D55E-46F1-A8DC-58A50DD641D0}"/>
              </a:ext>
            </a:extLst>
          </p:cNvPr>
          <p:cNvSpPr/>
          <p:nvPr/>
        </p:nvSpPr>
        <p:spPr bwMode="auto">
          <a:xfrm>
            <a:off x="9181073" y="3276937"/>
            <a:ext cx="2396667" cy="304129"/>
          </a:xfrm>
          <a:prstGeom prst="round2SameRect">
            <a:avLst/>
          </a:prstGeom>
          <a:solidFill>
            <a:srgbClr val="009F4D"/>
          </a:solidFill>
          <a:ln w="19050" cap="flat" cmpd="sng" algn="ctr">
            <a:solidFill>
              <a:schemeClr val="accent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2918" tIns="41459" rIns="82918" bIns="41459" numCol="1" rtlCol="0" anchor="ctr" anchorCtr="0" compatLnSpc="1">
            <a:prstTxWarp prst="textNoShape">
              <a:avLst/>
            </a:prstTxWarp>
          </a:bodyPr>
          <a:lstStyle/>
          <a:p>
            <a:pPr marL="0" marR="0" indent="0" algn="l" defTabSz="829214" rtl="0" eaLnBrk="0" fontAlgn="base" latinLnBrk="0" hangingPunct="0">
              <a:lnSpc>
                <a:spcPct val="100000"/>
              </a:lnSpc>
              <a:spcBef>
                <a:spcPct val="0"/>
              </a:spcBef>
              <a:spcAft>
                <a:spcPct val="0"/>
              </a:spcAft>
              <a:buClrTx/>
              <a:buSzTx/>
              <a:buFontTx/>
              <a:buNone/>
              <a:tabLst/>
            </a:pPr>
            <a:r>
              <a:rPr kumimoji="0" lang="en-GB" sz="1451" b="1" i="0" u="none" strike="noStrike" cap="none" normalizeH="0" baseline="0">
                <a:ln>
                  <a:noFill/>
                </a:ln>
                <a:solidFill>
                  <a:schemeClr val="bg1"/>
                </a:solidFill>
                <a:effectLst/>
                <a:latin typeface="Arial" panose="020B0604020202020204" pitchFamily="34" charset="0"/>
                <a:cs typeface="Arial" panose="020B0604020202020204" pitchFamily="34" charset="0"/>
              </a:rPr>
              <a:t>S &amp; C</a:t>
            </a:r>
          </a:p>
        </p:txBody>
      </p:sp>
      <p:pic>
        <p:nvPicPr>
          <p:cNvPr id="6" name="Graphic 5" descr="Diploma roll">
            <a:extLst>
              <a:ext uri="{FF2B5EF4-FFF2-40B4-BE49-F238E27FC236}">
                <a16:creationId xmlns:a16="http://schemas.microsoft.com/office/drawing/2014/main" id="{A998F6CA-6F3E-41C2-B6D7-3C1A8DF6DED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70958" y="3267181"/>
            <a:ext cx="713525" cy="349525"/>
          </a:xfrm>
          <a:prstGeom prst="rect">
            <a:avLst/>
          </a:prstGeom>
        </p:spPr>
      </p:pic>
      <p:sp>
        <p:nvSpPr>
          <p:cNvPr id="8" name="Content Placeholder 7">
            <a:extLst>
              <a:ext uri="{FF2B5EF4-FFF2-40B4-BE49-F238E27FC236}">
                <a16:creationId xmlns:a16="http://schemas.microsoft.com/office/drawing/2014/main" id="{6D537AE3-5D77-467B-8376-DF9EAD60DAB4}"/>
              </a:ext>
            </a:extLst>
          </p:cNvPr>
          <p:cNvSpPr>
            <a:spLocks noGrp="1"/>
          </p:cNvSpPr>
          <p:nvPr>
            <p:ph sz="quarter" idx="10"/>
          </p:nvPr>
        </p:nvSpPr>
        <p:spPr>
          <a:xfrm>
            <a:off x="9190673" y="3581592"/>
            <a:ext cx="2384800" cy="1091177"/>
          </a:xfrm>
          <a:prstGeom prst="flowChartDocument">
            <a:avLst/>
          </a:prstGeom>
          <a:ln w="28575">
            <a:solidFill>
              <a:schemeClr val="accent3"/>
            </a:solidFill>
          </a:ln>
        </p:spPr>
        <p:txBody>
          <a:bodyPr/>
          <a:lstStyle>
            <a:lvl1pPr>
              <a:defRPr sz="1451">
                <a:latin typeface="Arial" panose="020B0604020202020204" pitchFamily="34" charset="0"/>
                <a:cs typeface="Arial" panose="020B0604020202020204" pitchFamily="34" charset="0"/>
              </a:defRPr>
            </a:lvl1pPr>
          </a:lstStyle>
          <a:p>
            <a:pPr lvl="0"/>
            <a:r>
              <a:rPr lang="en-US"/>
              <a:t>Edit Master text styles</a:t>
            </a:r>
          </a:p>
        </p:txBody>
      </p:sp>
      <p:sp>
        <p:nvSpPr>
          <p:cNvPr id="9" name="Content Placeholder 2">
            <a:extLst>
              <a:ext uri="{FF2B5EF4-FFF2-40B4-BE49-F238E27FC236}">
                <a16:creationId xmlns:a16="http://schemas.microsoft.com/office/drawing/2014/main" id="{F5F56746-1D3B-4976-8A15-4B9345A59010}"/>
              </a:ext>
            </a:extLst>
          </p:cNvPr>
          <p:cNvSpPr>
            <a:spLocks noGrp="1" noChangeAspect="1"/>
          </p:cNvSpPr>
          <p:nvPr>
            <p:ph idx="16" hasCustomPrompt="1"/>
          </p:nvPr>
        </p:nvSpPr>
        <p:spPr>
          <a:xfrm>
            <a:off x="655507" y="574554"/>
            <a:ext cx="5429620" cy="661375"/>
          </a:xfrm>
          <a:prstGeom prst="rect">
            <a:avLst/>
          </a:prstGeom>
          <a:solidFill>
            <a:srgbClr val="009F4D"/>
          </a:solidFill>
        </p:spPr>
        <p:txBody>
          <a:bodyPr lIns="74441" tIns="37221" rIns="74441" bIns="37221"/>
          <a:lstStyle>
            <a:lvl1pPr marL="0" marR="0" indent="0" algn="l" defTabSz="789082" rtl="0" eaLnBrk="1" fontAlgn="auto" latinLnBrk="0" hangingPunct="1">
              <a:lnSpc>
                <a:spcPct val="90000"/>
              </a:lnSpc>
              <a:spcBef>
                <a:spcPct val="0"/>
              </a:spcBef>
              <a:spcAft>
                <a:spcPts val="432"/>
              </a:spcAft>
              <a:buClrTx/>
              <a:buSzTx/>
              <a:buFont typeface="Arial" panose="020B0604020202020204" pitchFamily="34" charset="0"/>
              <a:buNone/>
              <a:tabLst/>
              <a:defRPr lang="en-US" sz="3922" b="1" kern="1200" dirty="0" smtClean="0">
                <a:solidFill>
                  <a:srgbClr val="FFFFFF"/>
                </a:solidFill>
                <a:latin typeface="+mj-lt"/>
                <a:ea typeface="+mj-ea"/>
                <a:cs typeface="+mj-cs"/>
              </a:defRPr>
            </a:lvl1pPr>
          </a:lstStyle>
          <a:p>
            <a:pPr marL="0" marR="0" lvl="0" indent="0" algn="l" defTabSz="789082" rtl="0" eaLnBrk="1" fontAlgn="auto" latinLnBrk="0" hangingPunct="1">
              <a:lnSpc>
                <a:spcPct val="100000"/>
              </a:lnSpc>
              <a:spcBef>
                <a:spcPts val="432"/>
              </a:spcBef>
              <a:spcAft>
                <a:spcPts val="432"/>
              </a:spcAft>
              <a:buClrTx/>
              <a:buSzTx/>
              <a:buFont typeface="Arial" panose="020B0604020202020204" pitchFamily="34" charset="0"/>
              <a:buNone/>
              <a:tabLst/>
              <a:defRPr/>
            </a:pPr>
            <a:r>
              <a:rPr lang="en-US"/>
              <a:t>Title </a:t>
            </a:r>
            <a:endParaRPr lang="en-US" sz="3074">
              <a:solidFill>
                <a:srgbClr val="FFFFFF"/>
              </a:solidFill>
            </a:endParaRPr>
          </a:p>
        </p:txBody>
      </p:sp>
    </p:spTree>
    <p:extLst>
      <p:ext uri="{BB962C8B-B14F-4D97-AF65-F5344CB8AC3E}">
        <p14:creationId xmlns:p14="http://schemas.microsoft.com/office/powerpoint/2010/main" val="1072915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Break page 1">
    <p:bg>
      <p:bgRef idx="1001">
        <a:schemeClr val="bg1"/>
      </p:bgRef>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2068947" y="2336853"/>
            <a:ext cx="8478981" cy="661375"/>
          </a:xfrm>
          <a:prstGeom prst="rect">
            <a:avLst/>
          </a:prstGeom>
          <a:solidFill>
            <a:srgbClr val="8D8E8D"/>
          </a:solidFill>
        </p:spPr>
        <p:txBody>
          <a:bodyPr lIns="74441" tIns="37221" rIns="74441" bIns="37221"/>
          <a:lstStyle>
            <a:lvl1pPr marL="0" marR="0" indent="0" algn="ctr" defTabSz="789082" rtl="0" eaLnBrk="1" fontAlgn="auto" latinLnBrk="0" hangingPunct="1">
              <a:lnSpc>
                <a:spcPct val="90000"/>
              </a:lnSpc>
              <a:spcBef>
                <a:spcPct val="0"/>
              </a:spcBef>
              <a:spcAft>
                <a:spcPts val="432"/>
              </a:spcAft>
              <a:buClrTx/>
              <a:buSzTx/>
              <a:buFont typeface="Arial" panose="020B0604020202020204" pitchFamily="34" charset="0"/>
              <a:buNone/>
              <a:tabLst/>
              <a:defRPr lang="en-US" sz="3922" b="1" kern="1200" dirty="0" smtClean="0">
                <a:solidFill>
                  <a:srgbClr val="FFFFFF"/>
                </a:solidFill>
                <a:latin typeface="+mj-lt"/>
                <a:ea typeface="+mj-ea"/>
                <a:cs typeface="+mj-cs"/>
              </a:defRPr>
            </a:lvl1pPr>
          </a:lstStyle>
          <a:p>
            <a:pPr marL="0" marR="0" lvl="0" indent="0" algn="l" defTabSz="789082" rtl="0" eaLnBrk="1" fontAlgn="auto" latinLnBrk="0" hangingPunct="1">
              <a:lnSpc>
                <a:spcPct val="100000"/>
              </a:lnSpc>
              <a:spcBef>
                <a:spcPts val="432"/>
              </a:spcBef>
              <a:spcAft>
                <a:spcPts val="432"/>
              </a:spcAft>
              <a:buClrTx/>
              <a:buSzTx/>
              <a:buFont typeface="Arial" panose="020B0604020202020204" pitchFamily="34" charset="0"/>
              <a:buNone/>
              <a:tabLst/>
              <a:defRPr/>
            </a:pPr>
            <a:r>
              <a:rPr lang="en-US"/>
              <a:t>Title </a:t>
            </a:r>
            <a:endParaRPr lang="en-US" sz="3074">
              <a:solidFill>
                <a:srgbClr val="FFFFFF"/>
              </a:solidFill>
            </a:endParaRPr>
          </a:p>
        </p:txBody>
      </p:sp>
    </p:spTree>
    <p:extLst>
      <p:ext uri="{BB962C8B-B14F-4D97-AF65-F5344CB8AC3E}">
        <p14:creationId xmlns:p14="http://schemas.microsoft.com/office/powerpoint/2010/main" val="28028100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8F2EC17-A5D6-40EC-8F49-AF3D8B33D58A}" type="datetimeFigureOut">
              <a:rPr lang="en-GB" smtClean="0"/>
              <a:t>26/10/2023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BFC316E-BE9D-4AB2-86D3-D57F9103C2F5}" type="slidenum">
              <a:rPr lang="en-GB" smtClean="0"/>
              <a:t>‹#›</a:t>
            </a:fld>
            <a:endParaRPr lang="en-GB"/>
          </a:p>
        </p:txBody>
      </p:sp>
    </p:spTree>
    <p:extLst>
      <p:ext uri="{BB962C8B-B14F-4D97-AF65-F5344CB8AC3E}">
        <p14:creationId xmlns:p14="http://schemas.microsoft.com/office/powerpoint/2010/main" val="14407026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8F2EC17-A5D6-40EC-8F49-AF3D8B33D58A}" type="datetimeFigureOut">
              <a:rPr lang="en-GB" smtClean="0"/>
              <a:t>26/10/2023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BFC316E-BE9D-4AB2-86D3-D57F9103C2F5}" type="slidenum">
              <a:rPr lang="en-GB" smtClean="0"/>
              <a:t>‹#›</a:t>
            </a:fld>
            <a:endParaRPr lang="en-GB"/>
          </a:p>
        </p:txBody>
      </p:sp>
    </p:spTree>
    <p:extLst>
      <p:ext uri="{BB962C8B-B14F-4D97-AF65-F5344CB8AC3E}">
        <p14:creationId xmlns:p14="http://schemas.microsoft.com/office/powerpoint/2010/main" val="1757459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dirty="0"/>
              <a:t>Click to edit Master text styles</a:t>
            </a:r>
            <a:endParaRPr lang="en-GB" dirty="0"/>
          </a:p>
        </p:txBody>
      </p:sp>
    </p:spTree>
    <p:custDataLst>
      <p:tags r:id="rId1"/>
    </p:custDataLst>
    <p:extLst>
      <p:ext uri="{BB962C8B-B14F-4D97-AF65-F5344CB8AC3E}">
        <p14:creationId xmlns:p14="http://schemas.microsoft.com/office/powerpoint/2010/main" val="211483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heavy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D43DE525-5AF9-D946-B14C-7293F8D7846B}"/>
              </a:ext>
            </a:extLst>
          </p:cNvPr>
          <p:cNvSpPr>
            <a:spLocks noGrp="1"/>
          </p:cNvSpPr>
          <p:nvPr>
            <p:ph type="body" sz="quarter" idx="13"/>
          </p:nvPr>
        </p:nvSpPr>
        <p:spPr>
          <a:xfrm>
            <a:off x="429826" y="1997461"/>
            <a:ext cx="11294087" cy="4027782"/>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4115405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139341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heavy (split)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69042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heavy (split)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4058655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image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3165245" cy="4270375"/>
          </a:xfrm>
          <a:prstGeom prst="rect">
            <a:avLst/>
          </a:prstGeom>
        </p:spPr>
        <p:txBody>
          <a:bodyPr/>
          <a:lstStyle>
            <a:lvl1pPr marL="0" indent="0">
              <a:buNone/>
              <a:defRPr sz="2000" b="1">
                <a:solidFill>
                  <a:srgbClr val="007A53"/>
                </a:solidFill>
              </a:defRPr>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Picture Placeholder 2">
            <a:extLst>
              <a:ext uri="{FF2B5EF4-FFF2-40B4-BE49-F238E27FC236}">
                <a16:creationId xmlns:a16="http://schemas.microsoft.com/office/drawing/2014/main" id="{59C7596A-A16D-BC41-A75D-6A543766AE48}"/>
              </a:ext>
            </a:extLst>
          </p:cNvPr>
          <p:cNvSpPr>
            <a:spLocks noGrp="1"/>
          </p:cNvSpPr>
          <p:nvPr>
            <p:ph type="pic" sz="quarter" idx="17"/>
          </p:nvPr>
        </p:nvSpPr>
        <p:spPr>
          <a:xfrm>
            <a:off x="3861217" y="1873250"/>
            <a:ext cx="7519987" cy="4270375"/>
          </a:xfrm>
          <a:prstGeom prst="rect">
            <a:avLst/>
          </a:prstGeom>
        </p:spPr>
        <p:txBody>
          <a:bodyPr/>
          <a:lstStyle>
            <a:lvl1pPr>
              <a:defRPr sz="1800" b="1"/>
            </a:lvl1pPr>
          </a:lstStyle>
          <a:p>
            <a:endParaRPr lang="en-US" dirty="0"/>
          </a:p>
        </p:txBody>
      </p:sp>
    </p:spTree>
    <p:extLst>
      <p:ext uri="{BB962C8B-B14F-4D97-AF65-F5344CB8AC3E}">
        <p14:creationId xmlns:p14="http://schemas.microsoft.com/office/powerpoint/2010/main" val="2416237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with image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5" name="Picture Placeholder 2">
            <a:extLst>
              <a:ext uri="{FF2B5EF4-FFF2-40B4-BE49-F238E27FC236}">
                <a16:creationId xmlns:a16="http://schemas.microsoft.com/office/drawing/2014/main" id="{2357FB5A-6BB5-4BCE-A459-AA47678C10D9}"/>
              </a:ext>
            </a:extLst>
          </p:cNvPr>
          <p:cNvSpPr>
            <a:spLocks noGrp="1"/>
          </p:cNvSpPr>
          <p:nvPr>
            <p:ph type="pic" sz="quarter" idx="98" hasCustomPrompt="1"/>
          </p:nvPr>
        </p:nvSpPr>
        <p:spPr>
          <a:xfrm>
            <a:off x="6096000" y="1873250"/>
            <a:ext cx="6096000" cy="427037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image</a:t>
            </a:r>
            <a:endParaRPr lang="en-US" dirty="0"/>
          </a:p>
        </p:txBody>
      </p:sp>
    </p:spTree>
    <p:extLst>
      <p:ext uri="{BB962C8B-B14F-4D97-AF65-F5344CB8AC3E}">
        <p14:creationId xmlns:p14="http://schemas.microsoft.com/office/powerpoint/2010/main" val="31828297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26" Type="http://schemas.openxmlformats.org/officeDocument/2006/relationships/image" Target="../media/image2.jpg"/><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theme" Target="../theme/theme2.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FAABE4-BBBA-F34D-9FCF-803368DF7F48}"/>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Date Placeholder 3">
            <a:extLst>
              <a:ext uri="{FF2B5EF4-FFF2-40B4-BE49-F238E27FC236}">
                <a16:creationId xmlns:a16="http://schemas.microsoft.com/office/drawing/2014/main" id="{1BBEE673-7C3F-864F-A4CE-905687918A95}"/>
              </a:ext>
            </a:extLst>
          </p:cNvPr>
          <p:cNvSpPr>
            <a:spLocks noGrp="1"/>
          </p:cNvSpPr>
          <p:nvPr>
            <p:ph type="dt" sz="half" idx="2"/>
          </p:nvPr>
        </p:nvSpPr>
        <p:spPr>
          <a:xfrm>
            <a:off x="2209800" y="6101826"/>
            <a:ext cx="27432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cs typeface="Arial" panose="020B0604020202020204" pitchFamily="34" charset="0"/>
              </a:defRPr>
            </a:lvl1pPr>
          </a:lstStyle>
          <a:p>
            <a:fld id="{C4B77221-0FD8-6A4A-AAC5-326A67BAC751}" type="datetime1">
              <a:rPr lang="en-GB" smtClean="0"/>
              <a:t>26/10/2023</a:t>
            </a:fld>
            <a:endParaRPr lang="en-US"/>
          </a:p>
        </p:txBody>
      </p:sp>
    </p:spTree>
    <p:extLst>
      <p:ext uri="{BB962C8B-B14F-4D97-AF65-F5344CB8AC3E}">
        <p14:creationId xmlns:p14="http://schemas.microsoft.com/office/powerpoint/2010/main" val="3407050618"/>
      </p:ext>
    </p:extLst>
  </p:cSld>
  <p:clrMap bg1="lt1" tx1="dk1" bg2="lt2" tx2="dk2" accent1="accent1" accent2="accent2" accent3="accent3" accent4="accent4" accent5="accent5" accent6="accent6" hlink="hlink" folHlink="folHlink"/>
  <p:sldLayoutIdLst>
    <p:sldLayoutId id="2147483648" r:id="rId1"/>
    <p:sldLayoutId id="2147483764" r:id="rId2"/>
    <p:sldLayoutId id="2147483765" r:id="rId3"/>
  </p:sldLayoutIdLst>
  <p:hf hdr="0" ftr="0"/>
  <p:txStyles>
    <p:titleStyle>
      <a:lvl1pPr algn="l"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7767BF-16EB-504C-8C25-BCA328CCBC16}"/>
              </a:ext>
            </a:extLst>
          </p:cNvPr>
          <p:cNvPicPr>
            <a:picLocks noChangeAspect="1"/>
          </p:cNvPicPr>
          <p:nvPr userDrawn="1"/>
        </p:nvPicPr>
        <p:blipFill>
          <a:blip r:embed="rId26">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890825639"/>
      </p:ext>
    </p:extLst>
  </p:cSld>
  <p:clrMap bg1="lt1" tx1="dk1" bg2="lt2" tx2="dk2" accent1="accent1" accent2="accent2" accent3="accent3" accent4="accent4" accent5="accent5" accent6="accent6" hlink="hlink" folHlink="folHlink"/>
  <p:sldLayoutIdLst>
    <p:sldLayoutId id="2147483732" r:id="rId1"/>
    <p:sldLayoutId id="2147483748" r:id="rId2"/>
    <p:sldLayoutId id="2147483743" r:id="rId3"/>
    <p:sldLayoutId id="2147483747" r:id="rId4"/>
    <p:sldLayoutId id="2147483746" r:id="rId5"/>
    <p:sldLayoutId id="2147483754" r:id="rId6"/>
    <p:sldLayoutId id="2147483755" r:id="rId7"/>
    <p:sldLayoutId id="2147483745" r:id="rId8"/>
    <p:sldLayoutId id="2147483749" r:id="rId9"/>
    <p:sldLayoutId id="2147483750" r:id="rId10"/>
    <p:sldLayoutId id="2147483751" r:id="rId11"/>
    <p:sldLayoutId id="2147483752" r:id="rId12"/>
    <p:sldLayoutId id="2147483753" r:id="rId13"/>
    <p:sldLayoutId id="2147483756" r:id="rId14"/>
    <p:sldLayoutId id="2147483757" r:id="rId15"/>
    <p:sldLayoutId id="2147483758" r:id="rId16"/>
    <p:sldLayoutId id="2147483759" r:id="rId17"/>
    <p:sldLayoutId id="2147483762" r:id="rId18"/>
    <p:sldLayoutId id="2147483763" r:id="rId19"/>
    <p:sldLayoutId id="2147483766" r:id="rId20"/>
    <p:sldLayoutId id="2147483767" r:id="rId21"/>
    <p:sldLayoutId id="2147483769" r:id="rId22"/>
    <p:sldLayoutId id="2147483770" r:id="rId23"/>
    <p:sldLayoutId id="2147483771" r:id="rId24"/>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0.xml"/><Relationship Id="rId4" Type="http://schemas.openxmlformats.org/officeDocument/2006/relationships/image" Target="../media/image32.jpe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1.xml"/><Relationship Id="rId5" Type="http://schemas.openxmlformats.org/officeDocument/2006/relationships/image" Target="../media/image38.pn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2.xml"/><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3.xml"/><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4.xml"/><Relationship Id="rId6" Type="http://schemas.openxmlformats.org/officeDocument/2006/relationships/image" Target="../media/image42.png"/><Relationship Id="rId5" Type="http://schemas.openxmlformats.org/officeDocument/2006/relationships/notesSlide" Target="../notesSlides/notesSlide14.xml"/><Relationship Id="rId4"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5.xml"/><Relationship Id="rId6" Type="http://schemas.openxmlformats.org/officeDocument/2006/relationships/image" Target="../media/image45.emf"/><Relationship Id="rId5" Type="http://schemas.openxmlformats.org/officeDocument/2006/relationships/image" Target="../media/image44.emf"/><Relationship Id="rId4" Type="http://schemas.openxmlformats.org/officeDocument/2006/relationships/image" Target="../media/image43.emf"/></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6.xml"/><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7.xml"/><Relationship Id="rId4" Type="http://schemas.openxmlformats.org/officeDocument/2006/relationships/image" Target="../media/image48.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8.xml"/><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9.xml"/><Relationship Id="rId5" Type="http://schemas.openxmlformats.org/officeDocument/2006/relationships/image" Target="../media/image51.png"/><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25.xml"/><Relationship Id="rId1" Type="http://schemas.openxmlformats.org/officeDocument/2006/relationships/tags" Target="../tags/tag20.xml"/><Relationship Id="rId5" Type="http://schemas.openxmlformats.org/officeDocument/2006/relationships/image" Target="../media/image7.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1.png"/><Relationship Id="rId2" Type="http://schemas.openxmlformats.org/officeDocument/2006/relationships/slideLayout" Target="../slideLayouts/slideLayout4.xml"/><Relationship Id="rId1" Type="http://schemas.openxmlformats.org/officeDocument/2006/relationships/tags" Target="../tags/tag8.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9.xml"/><Relationship Id="rId6" Type="http://schemas.microsoft.com/office/2007/relationships/hdphoto" Target="../media/hdphoto1.wdp"/><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7E0D834-5B3C-CF73-6DAD-F0F4084D80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336580" y="1240136"/>
            <a:ext cx="7753178" cy="4680667"/>
          </a:xfrm>
          <a:prstGeom prst="rect">
            <a:avLst/>
          </a:prstGeom>
          <a:ln>
            <a:noFill/>
          </a:ln>
        </p:spPr>
      </p:pic>
      <p:sp>
        <p:nvSpPr>
          <p:cNvPr id="7" name="Title 1">
            <a:extLst>
              <a:ext uri="{FF2B5EF4-FFF2-40B4-BE49-F238E27FC236}">
                <a16:creationId xmlns:a16="http://schemas.microsoft.com/office/drawing/2014/main" id="{6E8107F4-76D1-F8B6-A32B-6C3519386517}"/>
              </a:ext>
            </a:extLst>
          </p:cNvPr>
          <p:cNvSpPr>
            <a:spLocks noGrp="1"/>
          </p:cNvSpPr>
          <p:nvPr>
            <p:ph type="title"/>
          </p:nvPr>
        </p:nvSpPr>
        <p:spPr>
          <a:xfrm>
            <a:off x="2415753" y="5046871"/>
            <a:ext cx="3506582" cy="570993"/>
          </a:xfrm>
          <a:solidFill>
            <a:srgbClr val="009F53"/>
          </a:solidFill>
        </p:spPr>
        <p:txBody>
          <a:bodyPr/>
          <a:lstStyle/>
          <a:p>
            <a:r>
              <a:rPr lang="en-US" sz="3700" dirty="0"/>
              <a:t>KS2 - Allergies</a:t>
            </a:r>
          </a:p>
        </p:txBody>
      </p:sp>
      <p:graphicFrame>
        <p:nvGraphicFramePr>
          <p:cNvPr id="4" name="Table 3">
            <a:extLst>
              <a:ext uri="{FF2B5EF4-FFF2-40B4-BE49-F238E27FC236}">
                <a16:creationId xmlns:a16="http://schemas.microsoft.com/office/drawing/2014/main" id="{FCADBFEA-B2B5-6D01-D4C6-A980E7E129D2}"/>
              </a:ext>
            </a:extLst>
          </p:cNvPr>
          <p:cNvGraphicFramePr>
            <a:graphicFrameLocks noGrp="1"/>
          </p:cNvGraphicFramePr>
          <p:nvPr>
            <p:extLst>
              <p:ext uri="{D42A27DB-BD31-4B8C-83A1-F6EECF244321}">
                <p14:modId xmlns:p14="http://schemas.microsoft.com/office/powerpoint/2010/main" val="2754539781"/>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8" name="Picture 7" descr="A green circle with white text and a peanut in the middle&#10;&#10;Description automatically generated">
            <a:extLst>
              <a:ext uri="{FF2B5EF4-FFF2-40B4-BE49-F238E27FC236}">
                <a16:creationId xmlns:a16="http://schemas.microsoft.com/office/drawing/2014/main" id="{DB7E1AE8-9A3C-AF6B-D701-7503F02870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5826" y="5551373"/>
            <a:ext cx="998733" cy="974987"/>
          </a:xfrm>
          <a:prstGeom prst="rect">
            <a:avLst/>
          </a:prstGeom>
        </p:spPr>
      </p:pic>
      <p:pic>
        <p:nvPicPr>
          <p:cNvPr id="10" name="Picture 9" descr="A green circle with white text and a graduation cap&#10;&#10;Description automatically generated">
            <a:extLst>
              <a:ext uri="{FF2B5EF4-FFF2-40B4-BE49-F238E27FC236}">
                <a16:creationId xmlns:a16="http://schemas.microsoft.com/office/drawing/2014/main" id="{1619874F-D05B-6D12-F407-FAE646162F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617" y="5551374"/>
            <a:ext cx="998733" cy="974987"/>
          </a:xfrm>
          <a:prstGeom prst="rect">
            <a:avLst/>
          </a:prstGeom>
        </p:spPr>
      </p:pic>
      <p:sp>
        <p:nvSpPr>
          <p:cNvPr id="6" name="TextBox 5">
            <a:extLst>
              <a:ext uri="{FF2B5EF4-FFF2-40B4-BE49-F238E27FC236}">
                <a16:creationId xmlns:a16="http://schemas.microsoft.com/office/drawing/2014/main" id="{35ED6D28-2CD3-B405-B44E-2356CB5E6C17}"/>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907891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DED32D-BDF1-151E-787A-819AC85731F8}"/>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20"/>
            <a:ext cx="5843383" cy="634787"/>
          </a:xfrm>
          <a:solidFill>
            <a:srgbClr val="009F53"/>
          </a:solidFill>
        </p:spPr>
        <p:txBody>
          <a:bodyPr>
            <a:normAutofit/>
          </a:bodyPr>
          <a:lstStyle/>
          <a:p>
            <a:r>
              <a:rPr lang="en-US" sz="3700" dirty="0"/>
              <a:t>What is happening here?</a:t>
            </a:r>
          </a:p>
        </p:txBody>
      </p:sp>
      <p:pic>
        <p:nvPicPr>
          <p:cNvPr id="3" name="Picture 2" descr="Mosquito, Malaria, Gnat, Bite, Insect, Blood, Pain">
            <a:extLst>
              <a:ext uri="{FF2B5EF4-FFF2-40B4-BE49-F238E27FC236}">
                <a16:creationId xmlns:a16="http://schemas.microsoft.com/office/drawing/2014/main" id="{DAFD4DFE-F25D-9B33-06ED-9C3F4AF4874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9330" b="22129"/>
          <a:stretch/>
        </p:blipFill>
        <p:spPr bwMode="auto">
          <a:xfrm>
            <a:off x="430212" y="1873250"/>
            <a:ext cx="11388407" cy="4270375"/>
          </a:xfrm>
          <a:prstGeom prst="rect">
            <a:avLst/>
          </a:prstGeom>
          <a:solidFill>
            <a:srgbClr val="FFFFFF"/>
          </a:solidFill>
        </p:spPr>
      </p:pic>
      <p:graphicFrame>
        <p:nvGraphicFramePr>
          <p:cNvPr id="4" name="Table 3">
            <a:extLst>
              <a:ext uri="{FF2B5EF4-FFF2-40B4-BE49-F238E27FC236}">
                <a16:creationId xmlns:a16="http://schemas.microsoft.com/office/drawing/2014/main" id="{0374684D-AE95-731A-E828-F5746017C37E}"/>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5" name="TextBox 4">
            <a:extLst>
              <a:ext uri="{FF2B5EF4-FFF2-40B4-BE49-F238E27FC236}">
                <a16:creationId xmlns:a16="http://schemas.microsoft.com/office/drawing/2014/main" id="{B1460D82-EC56-2ADC-4111-932D94DA26A6}"/>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497982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C4E20EF-606C-A909-5E58-D81E67B87FE5}"/>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6BC166E4-EB99-0632-447F-65F37AC905AD}"/>
              </a:ext>
            </a:extLst>
          </p:cNvPr>
          <p:cNvSpPr/>
          <p:nvPr/>
        </p:nvSpPr>
        <p:spPr>
          <a:xfrm>
            <a:off x="429827" y="2099449"/>
            <a:ext cx="3716263" cy="3170099"/>
          </a:xfrm>
          <a:prstGeom prst="rect">
            <a:avLst/>
          </a:prstGeom>
          <a:solidFill>
            <a:schemeClr val="bg1"/>
          </a:solidFill>
          <a:ln w="38100">
            <a:solidFill>
              <a:srgbClr val="009F53"/>
            </a:solidFill>
          </a:ln>
        </p:spPr>
        <p:txBody>
          <a:bodyPr wrap="square">
            <a:spAutoFit/>
          </a:bodyPr>
          <a:lstStyle/>
          <a:p>
            <a:r>
              <a:rPr lang="en-GB" sz="2000" b="0" i="0" u="none" strike="noStrike" baseline="0" dirty="0">
                <a:solidFill>
                  <a:srgbClr val="000000"/>
                </a:solidFill>
                <a:latin typeface="Arial" panose="020B0604020202020204" pitchFamily="34" charset="0"/>
                <a:cs typeface="Arial" panose="020B0604020202020204" pitchFamily="34" charset="0"/>
              </a:rPr>
              <a:t>A casualty who is suffering a MINOR allergic reaction may present one or more of the following signs or symptoms: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A red, itchy rash or raised</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areas of skin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Wheezing or difficulty breathing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Abdominal pain </a:t>
            </a:r>
          </a:p>
          <a:p>
            <a:pPr marL="285750" indent="-285750">
              <a:buClr>
                <a:srgbClr val="009F4D"/>
              </a:buClr>
              <a:buFont typeface="Segoe UI Symbol" panose="020B0502040204020203" pitchFamily="34" charset="0"/>
              <a:buChar char="➤"/>
            </a:pPr>
            <a:r>
              <a:rPr lang="en-GB" sz="2000" dirty="0">
                <a:latin typeface="Arial" panose="020B0604020202020204" pitchFamily="34" charset="0"/>
                <a:cs typeface="Arial" panose="020B0604020202020204" pitchFamily="34" charset="0"/>
              </a:rPr>
              <a:t>V</a:t>
            </a:r>
            <a:r>
              <a:rPr lang="en-GB" sz="2000" b="0" i="0" u="none" strike="noStrike" baseline="0" dirty="0">
                <a:solidFill>
                  <a:srgbClr val="000000"/>
                </a:solidFill>
                <a:latin typeface="Arial" panose="020B0604020202020204" pitchFamily="34" charset="0"/>
                <a:cs typeface="Arial" panose="020B0604020202020204" pitchFamily="34" charset="0"/>
              </a:rPr>
              <a:t>omiting and diarrhoea. </a:t>
            </a:r>
          </a:p>
        </p:txBody>
      </p:sp>
      <p:sp>
        <p:nvSpPr>
          <p:cNvPr id="4" name="Rectangle 3">
            <a:extLst>
              <a:ext uri="{FF2B5EF4-FFF2-40B4-BE49-F238E27FC236}">
                <a16:creationId xmlns:a16="http://schemas.microsoft.com/office/drawing/2014/main" id="{8550D273-624D-7AFD-8D46-9495B45EEC60}"/>
              </a:ext>
            </a:extLst>
          </p:cNvPr>
          <p:cNvSpPr/>
          <p:nvPr/>
        </p:nvSpPr>
        <p:spPr>
          <a:xfrm>
            <a:off x="7611001" y="1789072"/>
            <a:ext cx="4353057" cy="4093428"/>
          </a:xfrm>
          <a:prstGeom prst="rect">
            <a:avLst/>
          </a:prstGeom>
          <a:solidFill>
            <a:schemeClr val="bg1"/>
          </a:solidFill>
          <a:ln w="38100">
            <a:solidFill>
              <a:srgbClr val="009F53"/>
            </a:solidFill>
          </a:ln>
        </p:spPr>
        <p:txBody>
          <a:bodyPr wrap="square">
            <a:spAutoFit/>
          </a:bodyPr>
          <a:lstStyle/>
          <a:p>
            <a:r>
              <a:rPr lang="en-GB" sz="2000" b="0" i="0" u="none" strike="noStrike" baseline="0" dirty="0">
                <a:solidFill>
                  <a:srgbClr val="000000"/>
                </a:solidFill>
                <a:latin typeface="Arial" panose="020B0604020202020204" pitchFamily="34" charset="0"/>
                <a:cs typeface="Arial" panose="020B0604020202020204" pitchFamily="34" charset="0"/>
              </a:rPr>
              <a:t>In addition to minor symptoms, a casualty who is suffering a SEVERE allergic reaction (also known as anaphylactic shock) may present one or more of the following signs or symptoms: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Anxiety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Red, blotchy skin eruptions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Red and watery eyes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Swelling of the tongue and throat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Pale or flushed skin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Signs of shock leading to becoming unresponsive. </a:t>
            </a:r>
          </a:p>
        </p:txBody>
      </p:sp>
      <p:pic>
        <p:nvPicPr>
          <p:cNvPr id="9" name="Picture 8">
            <a:extLst>
              <a:ext uri="{FF2B5EF4-FFF2-40B4-BE49-F238E27FC236}">
                <a16:creationId xmlns:a16="http://schemas.microsoft.com/office/drawing/2014/main" id="{D7E9623C-6419-BCB9-807D-EE70FFC4A453}"/>
              </a:ext>
            </a:extLst>
          </p:cNvPr>
          <p:cNvPicPr>
            <a:picLocks noChangeAspect="1"/>
          </p:cNvPicPr>
          <p:nvPr/>
        </p:nvPicPr>
        <p:blipFill>
          <a:blip r:embed="rId3">
            <a:duotone>
              <a:schemeClr val="bg2">
                <a:shade val="45000"/>
                <a:satMod val="135000"/>
              </a:schemeClr>
              <a:prstClr val="white"/>
            </a:duotone>
          </a:blip>
          <a:stretch>
            <a:fillRect/>
          </a:stretch>
        </p:blipFill>
        <p:spPr>
          <a:xfrm>
            <a:off x="4266289" y="3673154"/>
            <a:ext cx="1066800" cy="1509932"/>
          </a:xfrm>
          <a:prstGeom prst="rect">
            <a:avLst/>
          </a:prstGeom>
        </p:spPr>
      </p:pic>
      <p:pic>
        <p:nvPicPr>
          <p:cNvPr id="11" name="Picture 10">
            <a:extLst>
              <a:ext uri="{FF2B5EF4-FFF2-40B4-BE49-F238E27FC236}">
                <a16:creationId xmlns:a16="http://schemas.microsoft.com/office/drawing/2014/main" id="{7BFF0E57-33BD-1EE3-4DE6-4EEF89D0C733}"/>
              </a:ext>
            </a:extLst>
          </p:cNvPr>
          <p:cNvPicPr>
            <a:picLocks noChangeAspect="1"/>
          </p:cNvPicPr>
          <p:nvPr/>
        </p:nvPicPr>
        <p:blipFill>
          <a:blip r:embed="rId4">
            <a:duotone>
              <a:schemeClr val="bg2">
                <a:shade val="45000"/>
                <a:satMod val="135000"/>
              </a:schemeClr>
              <a:prstClr val="white"/>
            </a:duotone>
          </a:blip>
          <a:stretch>
            <a:fillRect/>
          </a:stretch>
        </p:blipFill>
        <p:spPr>
          <a:xfrm>
            <a:off x="6407956" y="3643746"/>
            <a:ext cx="977750" cy="1493154"/>
          </a:xfrm>
          <a:prstGeom prst="rect">
            <a:avLst/>
          </a:prstGeom>
        </p:spPr>
      </p:pic>
      <p:pic>
        <p:nvPicPr>
          <p:cNvPr id="17" name="Picture 16">
            <a:extLst>
              <a:ext uri="{FF2B5EF4-FFF2-40B4-BE49-F238E27FC236}">
                <a16:creationId xmlns:a16="http://schemas.microsoft.com/office/drawing/2014/main" id="{1DA7FBCE-9AD2-4F51-C2FF-B63928D01F62}"/>
              </a:ext>
            </a:extLst>
          </p:cNvPr>
          <p:cNvPicPr>
            <a:picLocks noChangeAspect="1"/>
          </p:cNvPicPr>
          <p:nvPr/>
        </p:nvPicPr>
        <p:blipFill>
          <a:blip r:embed="rId5">
            <a:duotone>
              <a:schemeClr val="bg2">
                <a:shade val="45000"/>
                <a:satMod val="135000"/>
              </a:schemeClr>
              <a:prstClr val="white"/>
            </a:duotone>
          </a:blip>
          <a:stretch>
            <a:fillRect/>
          </a:stretch>
        </p:blipFill>
        <p:spPr>
          <a:xfrm>
            <a:off x="5493653" y="2794268"/>
            <a:ext cx="769785" cy="1554233"/>
          </a:xfrm>
          <a:prstGeom prst="rect">
            <a:avLst/>
          </a:prstGeom>
        </p:spPr>
      </p:pic>
      <p:pic>
        <p:nvPicPr>
          <p:cNvPr id="19" name="Picture 18">
            <a:extLst>
              <a:ext uri="{FF2B5EF4-FFF2-40B4-BE49-F238E27FC236}">
                <a16:creationId xmlns:a16="http://schemas.microsoft.com/office/drawing/2014/main" id="{20C9C99A-68C1-EB8E-1478-8EEFF1D4A525}"/>
              </a:ext>
            </a:extLst>
          </p:cNvPr>
          <p:cNvPicPr>
            <a:picLocks noChangeAspect="1"/>
          </p:cNvPicPr>
          <p:nvPr/>
        </p:nvPicPr>
        <p:blipFill>
          <a:blip r:embed="rId6">
            <a:duotone>
              <a:schemeClr val="bg2">
                <a:shade val="45000"/>
                <a:satMod val="135000"/>
              </a:schemeClr>
              <a:prstClr val="white"/>
            </a:duotone>
          </a:blip>
          <a:stretch>
            <a:fillRect/>
          </a:stretch>
        </p:blipFill>
        <p:spPr>
          <a:xfrm>
            <a:off x="5453288" y="4690496"/>
            <a:ext cx="794104" cy="1558242"/>
          </a:xfrm>
          <a:prstGeom prst="rect">
            <a:avLst/>
          </a:prstGeom>
        </p:spPr>
      </p:pic>
      <p:sp>
        <p:nvSpPr>
          <p:cNvPr id="2" name="Title 1">
            <a:extLst>
              <a:ext uri="{FF2B5EF4-FFF2-40B4-BE49-F238E27FC236}">
                <a16:creationId xmlns:a16="http://schemas.microsoft.com/office/drawing/2014/main" id="{50438957-8897-1AD9-993A-8D6922B94B02}"/>
              </a:ext>
            </a:extLst>
          </p:cNvPr>
          <p:cNvSpPr>
            <a:spLocks noGrp="1"/>
          </p:cNvSpPr>
          <p:nvPr>
            <p:ph type="title"/>
          </p:nvPr>
        </p:nvSpPr>
        <p:spPr>
          <a:xfrm>
            <a:off x="429827" y="619853"/>
            <a:ext cx="4131540" cy="539611"/>
          </a:xfrm>
          <a:solidFill>
            <a:srgbClr val="009F53"/>
          </a:solidFill>
        </p:spPr>
        <p:txBody>
          <a:bodyPr/>
          <a:lstStyle/>
          <a:p>
            <a:r>
              <a:rPr lang="en-GB" sz="3700" dirty="0"/>
              <a:t>Allergic reactions</a:t>
            </a:r>
          </a:p>
        </p:txBody>
      </p:sp>
      <p:sp>
        <p:nvSpPr>
          <p:cNvPr id="12" name="Title 1">
            <a:extLst>
              <a:ext uri="{FF2B5EF4-FFF2-40B4-BE49-F238E27FC236}">
                <a16:creationId xmlns:a16="http://schemas.microsoft.com/office/drawing/2014/main" id="{1A87C17C-2D78-346A-1DCE-622F8C8AC9E7}"/>
              </a:ext>
            </a:extLst>
          </p:cNvPr>
          <p:cNvSpPr txBox="1">
            <a:spLocks/>
          </p:cNvSpPr>
          <p:nvPr/>
        </p:nvSpPr>
        <p:spPr>
          <a:xfrm>
            <a:off x="429827" y="1164206"/>
            <a:ext cx="2291602" cy="316249"/>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GB" sz="1800" dirty="0">
                <a:solidFill>
                  <a:sysClr val="windowText" lastClr="000000"/>
                </a:solidFill>
              </a:rPr>
              <a:t>Signs &amp; symptoms</a:t>
            </a:r>
          </a:p>
        </p:txBody>
      </p:sp>
      <p:graphicFrame>
        <p:nvGraphicFramePr>
          <p:cNvPr id="5" name="Table 4">
            <a:extLst>
              <a:ext uri="{FF2B5EF4-FFF2-40B4-BE49-F238E27FC236}">
                <a16:creationId xmlns:a16="http://schemas.microsoft.com/office/drawing/2014/main" id="{050FFD9C-284B-E94F-268C-31D9BC17DE8B}"/>
              </a:ext>
            </a:extLst>
          </p:cNvPr>
          <p:cNvGraphicFramePr>
            <a:graphicFrameLocks noGrp="1"/>
          </p:cNvGraphicFramePr>
          <p:nvPr>
            <p:extLst>
              <p:ext uri="{D42A27DB-BD31-4B8C-83A1-F6EECF244321}">
                <p14:modId xmlns:p14="http://schemas.microsoft.com/office/powerpoint/2010/main" val="3598727314"/>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6" name="TextBox 5">
            <a:extLst>
              <a:ext uri="{FF2B5EF4-FFF2-40B4-BE49-F238E27FC236}">
                <a16:creationId xmlns:a16="http://schemas.microsoft.com/office/drawing/2014/main" id="{AEE16CF3-006C-DF3D-564E-1C70DFDECC2A}"/>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extLst>
      <p:ext uri="{BB962C8B-B14F-4D97-AF65-F5344CB8AC3E}">
        <p14:creationId xmlns:p14="http://schemas.microsoft.com/office/powerpoint/2010/main" val="38807980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696D896-0563-0861-F2AB-95BC5DE1DB72}"/>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1"/>
            <a:ext cx="8276023" cy="626362"/>
          </a:xfrm>
          <a:solidFill>
            <a:srgbClr val="009F53"/>
          </a:solidFill>
        </p:spPr>
        <p:txBody>
          <a:bodyPr lIns="91440" tIns="45720" rIns="91440" bIns="45720" anchor="t">
            <a:normAutofit/>
          </a:bodyPr>
          <a:lstStyle/>
          <a:p>
            <a:r>
              <a:rPr lang="en-US" sz="3700" dirty="0"/>
              <a:t>Activity 2: How may a casualty feel?</a:t>
            </a:r>
          </a:p>
        </p:txBody>
      </p:sp>
      <p:pic>
        <p:nvPicPr>
          <p:cNvPr id="25" name="Picture 2" descr="Boy, Cartoon, Child, Comic Characters, Guy, Kid, Sad">
            <a:extLst>
              <a:ext uri="{FF2B5EF4-FFF2-40B4-BE49-F238E27FC236}">
                <a16:creationId xmlns:a16="http://schemas.microsoft.com/office/drawing/2014/main" id="{9C4134AB-E20A-F6F5-6389-AFF5D628C5D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32612"/>
          <a:stretch/>
        </p:blipFill>
        <p:spPr bwMode="auto">
          <a:xfrm>
            <a:off x="1192548" y="4851764"/>
            <a:ext cx="1361973" cy="1872926"/>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a:extLst>
              <a:ext uri="{FF2B5EF4-FFF2-40B4-BE49-F238E27FC236}">
                <a16:creationId xmlns:a16="http://schemas.microsoft.com/office/drawing/2014/main" id="{AD7857BD-4856-C8C7-BE55-67E1A94B029F}"/>
              </a:ext>
            </a:extLst>
          </p:cNvPr>
          <p:cNvGrpSpPr/>
          <p:nvPr/>
        </p:nvGrpSpPr>
        <p:grpSpPr>
          <a:xfrm>
            <a:off x="1365891" y="1764791"/>
            <a:ext cx="9396597" cy="4056149"/>
            <a:chOff x="835011" y="1564412"/>
            <a:chExt cx="7385252" cy="3124444"/>
          </a:xfrm>
          <a:solidFill>
            <a:schemeClr val="bg1"/>
          </a:solidFill>
        </p:grpSpPr>
        <p:sp>
          <p:nvSpPr>
            <p:cNvPr id="27" name="Rectangle: Rounded Corners 26">
              <a:extLst>
                <a:ext uri="{FF2B5EF4-FFF2-40B4-BE49-F238E27FC236}">
                  <a16:creationId xmlns:a16="http://schemas.microsoft.com/office/drawing/2014/main" id="{CBA3CF88-F499-2C26-E98A-594618299171}"/>
                </a:ext>
              </a:extLst>
            </p:cNvPr>
            <p:cNvSpPr/>
            <p:nvPr/>
          </p:nvSpPr>
          <p:spPr bwMode="auto">
            <a:xfrm>
              <a:off x="835011" y="1564412"/>
              <a:ext cx="7385252" cy="2586175"/>
            </a:xfrm>
            <a:prstGeom prst="roundRect">
              <a:avLst/>
            </a:prstGeom>
            <a:grpFill/>
            <a:ln w="76200" cap="flat" cmpd="sng" algn="ctr">
              <a:solidFill>
                <a:srgbClr val="009F53"/>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Arial" panose="020B0604020202020204" pitchFamily="34" charset="0"/>
                <a:cs typeface="Arial" panose="020B0604020202020204" pitchFamily="34" charset="0"/>
              </a:endParaRPr>
            </a:p>
          </p:txBody>
        </p:sp>
        <p:sp>
          <p:nvSpPr>
            <p:cNvPr id="28" name="Rectangle: Rounded Corners 27">
              <a:extLst>
                <a:ext uri="{FF2B5EF4-FFF2-40B4-BE49-F238E27FC236}">
                  <a16:creationId xmlns:a16="http://schemas.microsoft.com/office/drawing/2014/main" id="{E8BF886E-ADE9-0709-62F7-732081D6B39D}"/>
                </a:ext>
              </a:extLst>
            </p:cNvPr>
            <p:cNvSpPr/>
            <p:nvPr/>
          </p:nvSpPr>
          <p:spPr bwMode="auto">
            <a:xfrm>
              <a:off x="2303173" y="4054203"/>
              <a:ext cx="593536" cy="388598"/>
            </a:xfrm>
            <a:prstGeom prst="roundRect">
              <a:avLst>
                <a:gd name="adj" fmla="val 36262"/>
              </a:avLst>
            </a:prstGeom>
            <a:grpFill/>
            <a:ln w="28575" cap="flat" cmpd="sng" algn="ctr">
              <a:solidFill>
                <a:srgbClr val="009F53"/>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Arial" panose="020B0604020202020204" pitchFamily="34" charset="0"/>
                <a:cs typeface="Arial" panose="020B0604020202020204" pitchFamily="34" charset="0"/>
              </a:endParaRPr>
            </a:p>
          </p:txBody>
        </p:sp>
        <p:sp>
          <p:nvSpPr>
            <p:cNvPr id="29" name="Rectangle: Rounded Corners 28">
              <a:extLst>
                <a:ext uri="{FF2B5EF4-FFF2-40B4-BE49-F238E27FC236}">
                  <a16:creationId xmlns:a16="http://schemas.microsoft.com/office/drawing/2014/main" id="{23C5F550-0FAE-4ABD-247B-9E3BC1954FDE}"/>
                </a:ext>
              </a:extLst>
            </p:cNvPr>
            <p:cNvSpPr/>
            <p:nvPr/>
          </p:nvSpPr>
          <p:spPr bwMode="auto">
            <a:xfrm>
              <a:off x="2075506" y="4295358"/>
              <a:ext cx="424152" cy="310056"/>
            </a:xfrm>
            <a:prstGeom prst="roundRect">
              <a:avLst>
                <a:gd name="adj" fmla="val 30055"/>
              </a:avLst>
            </a:prstGeom>
            <a:grpFill/>
            <a:ln w="28575" cap="flat" cmpd="sng" algn="ctr">
              <a:solidFill>
                <a:srgbClr val="009F53"/>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Arial" panose="020B0604020202020204" pitchFamily="34" charset="0"/>
                <a:cs typeface="Arial" panose="020B0604020202020204" pitchFamily="34" charset="0"/>
              </a:endParaRPr>
            </a:p>
          </p:txBody>
        </p:sp>
        <p:sp>
          <p:nvSpPr>
            <p:cNvPr id="30" name="Rectangle: Rounded Corners 29">
              <a:extLst>
                <a:ext uri="{FF2B5EF4-FFF2-40B4-BE49-F238E27FC236}">
                  <a16:creationId xmlns:a16="http://schemas.microsoft.com/office/drawing/2014/main" id="{1B9E50DD-53FE-136A-03DE-99EE13C84238}"/>
                </a:ext>
              </a:extLst>
            </p:cNvPr>
            <p:cNvSpPr/>
            <p:nvPr/>
          </p:nvSpPr>
          <p:spPr bwMode="auto">
            <a:xfrm>
              <a:off x="1944270" y="4481066"/>
              <a:ext cx="262472" cy="207790"/>
            </a:xfrm>
            <a:prstGeom prst="roundRect">
              <a:avLst>
                <a:gd name="adj" fmla="val 32317"/>
              </a:avLst>
            </a:prstGeom>
            <a:grpFill/>
            <a:ln w="28575" cap="flat" cmpd="sng" algn="ctr">
              <a:solidFill>
                <a:srgbClr val="009F53"/>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Arial" panose="020B0604020202020204" pitchFamily="34" charset="0"/>
                <a:cs typeface="Arial" panose="020B0604020202020204" pitchFamily="34" charset="0"/>
              </a:endParaRPr>
            </a:p>
          </p:txBody>
        </p:sp>
        <p:cxnSp>
          <p:nvCxnSpPr>
            <p:cNvPr id="31" name="Straight Connector 30">
              <a:extLst>
                <a:ext uri="{FF2B5EF4-FFF2-40B4-BE49-F238E27FC236}">
                  <a16:creationId xmlns:a16="http://schemas.microsoft.com/office/drawing/2014/main" id="{CE7115AA-A471-1E51-7584-13C5278DE94E}"/>
                </a:ext>
              </a:extLst>
            </p:cNvPr>
            <p:cNvCxnSpPr/>
            <p:nvPr/>
          </p:nvCxnSpPr>
          <p:spPr bwMode="auto">
            <a:xfrm>
              <a:off x="1116188" y="1902290"/>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2" name="Straight Connector 31">
              <a:extLst>
                <a:ext uri="{FF2B5EF4-FFF2-40B4-BE49-F238E27FC236}">
                  <a16:creationId xmlns:a16="http://schemas.microsoft.com/office/drawing/2014/main" id="{34E9408C-008B-27EF-60CD-FA06F63BD458}"/>
                </a:ext>
              </a:extLst>
            </p:cNvPr>
            <p:cNvCxnSpPr/>
            <p:nvPr/>
          </p:nvCxnSpPr>
          <p:spPr bwMode="auto">
            <a:xfrm>
              <a:off x="1116188" y="2184504"/>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3" name="Straight Connector 32">
              <a:extLst>
                <a:ext uri="{FF2B5EF4-FFF2-40B4-BE49-F238E27FC236}">
                  <a16:creationId xmlns:a16="http://schemas.microsoft.com/office/drawing/2014/main" id="{62C56D03-9DA5-078F-B7F2-C35E67D6A600}"/>
                </a:ext>
              </a:extLst>
            </p:cNvPr>
            <p:cNvCxnSpPr/>
            <p:nvPr/>
          </p:nvCxnSpPr>
          <p:spPr bwMode="auto">
            <a:xfrm>
              <a:off x="1116188" y="2474312"/>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4" name="Straight Connector 33">
              <a:extLst>
                <a:ext uri="{FF2B5EF4-FFF2-40B4-BE49-F238E27FC236}">
                  <a16:creationId xmlns:a16="http://schemas.microsoft.com/office/drawing/2014/main" id="{7BE471C0-A2A3-CA6F-C099-327BC58C3E8A}"/>
                </a:ext>
              </a:extLst>
            </p:cNvPr>
            <p:cNvCxnSpPr/>
            <p:nvPr/>
          </p:nvCxnSpPr>
          <p:spPr bwMode="auto">
            <a:xfrm>
              <a:off x="1116188" y="2753996"/>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5" name="Straight Connector 34">
              <a:extLst>
                <a:ext uri="{FF2B5EF4-FFF2-40B4-BE49-F238E27FC236}">
                  <a16:creationId xmlns:a16="http://schemas.microsoft.com/office/drawing/2014/main" id="{B6937845-6871-B5CA-A048-BE5C1E2197E6}"/>
                </a:ext>
              </a:extLst>
            </p:cNvPr>
            <p:cNvCxnSpPr/>
            <p:nvPr/>
          </p:nvCxnSpPr>
          <p:spPr bwMode="auto">
            <a:xfrm>
              <a:off x="1116188" y="3036210"/>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6" name="Straight Connector 35">
              <a:extLst>
                <a:ext uri="{FF2B5EF4-FFF2-40B4-BE49-F238E27FC236}">
                  <a16:creationId xmlns:a16="http://schemas.microsoft.com/office/drawing/2014/main" id="{A32A229E-F7E1-1C7E-4A36-0DAD2C652570}"/>
                </a:ext>
              </a:extLst>
            </p:cNvPr>
            <p:cNvCxnSpPr/>
            <p:nvPr/>
          </p:nvCxnSpPr>
          <p:spPr bwMode="auto">
            <a:xfrm>
              <a:off x="1116188" y="3326018"/>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7" name="Straight Connector 36">
              <a:extLst>
                <a:ext uri="{FF2B5EF4-FFF2-40B4-BE49-F238E27FC236}">
                  <a16:creationId xmlns:a16="http://schemas.microsoft.com/office/drawing/2014/main" id="{C012B177-0608-89BF-8CC8-7F0E821EEFCC}"/>
                </a:ext>
              </a:extLst>
            </p:cNvPr>
            <p:cNvCxnSpPr/>
            <p:nvPr/>
          </p:nvCxnSpPr>
          <p:spPr bwMode="auto">
            <a:xfrm>
              <a:off x="1116188" y="3646199"/>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8" name="Straight Connector 37">
              <a:extLst>
                <a:ext uri="{FF2B5EF4-FFF2-40B4-BE49-F238E27FC236}">
                  <a16:creationId xmlns:a16="http://schemas.microsoft.com/office/drawing/2014/main" id="{9FCF6942-95F6-9E00-92EF-660FBC56CE7E}"/>
                </a:ext>
              </a:extLst>
            </p:cNvPr>
            <p:cNvCxnSpPr/>
            <p:nvPr/>
          </p:nvCxnSpPr>
          <p:spPr bwMode="auto">
            <a:xfrm>
              <a:off x="1116188" y="3943600"/>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41" name="TextBox 40">
            <a:extLst>
              <a:ext uri="{FF2B5EF4-FFF2-40B4-BE49-F238E27FC236}">
                <a16:creationId xmlns:a16="http://schemas.microsoft.com/office/drawing/2014/main" id="{4100ADE4-79F9-D97F-A7A2-B248E33153FA}"/>
              </a:ext>
            </a:extLst>
          </p:cNvPr>
          <p:cNvSpPr txBox="1"/>
          <p:nvPr/>
        </p:nvSpPr>
        <p:spPr>
          <a:xfrm>
            <a:off x="1961389" y="1831500"/>
            <a:ext cx="8408857" cy="400110"/>
          </a:xfrm>
          <a:prstGeom prst="rect">
            <a:avLst/>
          </a:prstGeom>
          <a:noFill/>
        </p:spPr>
        <p:txBody>
          <a:bodyPr wrap="square">
            <a:spAutoFit/>
          </a:bodyPr>
          <a:lstStyle/>
          <a:p>
            <a:pPr algn="ctr"/>
            <a:r>
              <a:rPr lang="en-GB" sz="2000" b="1" dirty="0">
                <a:solidFill>
                  <a:srgbClr val="009F53"/>
                </a:solidFill>
                <a:latin typeface="Arial" panose="020B0604020202020204" pitchFamily="34" charset="0"/>
                <a:cs typeface="Arial" panose="020B0604020202020204" pitchFamily="34" charset="0"/>
              </a:rPr>
              <a:t>How do you think a casualty having an allergic reaction may feel? </a:t>
            </a:r>
          </a:p>
        </p:txBody>
      </p:sp>
      <p:graphicFrame>
        <p:nvGraphicFramePr>
          <p:cNvPr id="3" name="Table 2">
            <a:extLst>
              <a:ext uri="{FF2B5EF4-FFF2-40B4-BE49-F238E27FC236}">
                <a16:creationId xmlns:a16="http://schemas.microsoft.com/office/drawing/2014/main" id="{E8027378-2381-8548-980D-B9BA99FF4CE5}"/>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5" name="Picture 4">
            <a:extLst>
              <a:ext uri="{FF2B5EF4-FFF2-40B4-BE49-F238E27FC236}">
                <a16:creationId xmlns:a16="http://schemas.microsoft.com/office/drawing/2014/main" id="{DC597B6E-DC55-9C1F-CDE8-D1F68DA4AF47}"/>
              </a:ext>
            </a:extLst>
          </p:cNvPr>
          <p:cNvPicPr>
            <a:picLocks noChangeAspect="1"/>
          </p:cNvPicPr>
          <p:nvPr/>
        </p:nvPicPr>
        <p:blipFill>
          <a:blip r:embed="rId5"/>
          <a:stretch>
            <a:fillRect/>
          </a:stretch>
        </p:blipFill>
        <p:spPr>
          <a:xfrm>
            <a:off x="9334717" y="3182523"/>
            <a:ext cx="2267276" cy="3213030"/>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0F45D296-84E2-EF97-DE6E-CF4E324FCC1C}"/>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5788928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57BB667-4CD2-933F-DB24-4D862FE8E3D9}"/>
              </a:ext>
            </a:extLst>
          </p:cNvPr>
          <p:cNvSpPr/>
          <p:nvPr/>
        </p:nvSpPr>
        <p:spPr>
          <a:xfrm>
            <a:off x="0" y="1723460"/>
            <a:ext cx="1306534" cy="1566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FEF9636-AB7E-0EA9-DB86-B050F6EB1582}"/>
              </a:ext>
            </a:extLst>
          </p:cNvPr>
          <p:cNvSpPr>
            <a:spLocks noGrp="1"/>
          </p:cNvSpPr>
          <p:nvPr>
            <p:ph type="title"/>
          </p:nvPr>
        </p:nvSpPr>
        <p:spPr>
          <a:xfrm>
            <a:off x="429826" y="641119"/>
            <a:ext cx="8278239" cy="539611"/>
          </a:xfrm>
          <a:solidFill>
            <a:srgbClr val="009F53"/>
          </a:solidFill>
        </p:spPr>
        <p:txBody>
          <a:bodyPr lIns="104287" tIns="52144" rIns="104287" bIns="52144" anchor="t">
            <a:noAutofit/>
          </a:bodyPr>
          <a:lstStyle/>
          <a:p>
            <a:r>
              <a:rPr lang="en-US" sz="3700" b="1" dirty="0">
                <a:latin typeface="Arial"/>
                <a:cs typeface="Arial"/>
              </a:rPr>
              <a:t>Activity</a:t>
            </a:r>
            <a:r>
              <a:rPr lang="en-US" b="1" dirty="0">
                <a:latin typeface="Arial"/>
                <a:cs typeface="Arial"/>
              </a:rPr>
              <a:t> 3: Speech bubble symptoms</a:t>
            </a:r>
            <a:endParaRPr lang="en-US" b="1" dirty="0"/>
          </a:p>
        </p:txBody>
      </p:sp>
      <p:graphicFrame>
        <p:nvGraphicFramePr>
          <p:cNvPr id="4" name="Table 3">
            <a:extLst>
              <a:ext uri="{FF2B5EF4-FFF2-40B4-BE49-F238E27FC236}">
                <a16:creationId xmlns:a16="http://schemas.microsoft.com/office/drawing/2014/main" id="{34F3A9F1-3946-02A8-3F22-D1F66CEC2CB1}"/>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7" name="Picture 6">
            <a:extLst>
              <a:ext uri="{FF2B5EF4-FFF2-40B4-BE49-F238E27FC236}">
                <a16:creationId xmlns:a16="http://schemas.microsoft.com/office/drawing/2014/main" id="{B9074CEF-1DB4-F673-C742-651CBEDBF29C}"/>
              </a:ext>
            </a:extLst>
          </p:cNvPr>
          <p:cNvPicPr>
            <a:picLocks noGrp="1" noRot="1" noChangeAspect="1" noMove="1" noResize="1" noEditPoints="1" noAdjustHandles="1" noChangeArrowheads="1" noChangeShapeType="1" noCrop="1"/>
          </p:cNvPicPr>
          <p:nvPr/>
        </p:nvPicPr>
        <p:blipFill>
          <a:blip r:embed="rId4"/>
          <a:stretch>
            <a:fillRect/>
          </a:stretch>
        </p:blipFill>
        <p:spPr>
          <a:xfrm>
            <a:off x="809297" y="1877780"/>
            <a:ext cx="7735611" cy="4811375"/>
          </a:xfrm>
          <a:prstGeom prst="rect">
            <a:avLst/>
          </a:prstGeom>
        </p:spPr>
      </p:pic>
      <p:sp>
        <p:nvSpPr>
          <p:cNvPr id="3" name="Text Placeholder 9">
            <a:extLst>
              <a:ext uri="{FF2B5EF4-FFF2-40B4-BE49-F238E27FC236}">
                <a16:creationId xmlns:a16="http://schemas.microsoft.com/office/drawing/2014/main" id="{ACCA0A76-B2EC-4CAC-1D8E-9499EA170205}"/>
              </a:ext>
            </a:extLst>
          </p:cNvPr>
          <p:cNvSpPr>
            <a:spLocks/>
          </p:cNvSpPr>
          <p:nvPr/>
        </p:nvSpPr>
        <p:spPr>
          <a:xfrm>
            <a:off x="9193263" y="1984385"/>
            <a:ext cx="2491917" cy="833244"/>
          </a:xfrm>
          <a:prstGeom prst="roundRect">
            <a:avLst/>
          </a:prstGeom>
          <a:solidFill>
            <a:schemeClr val="bg1"/>
          </a:solidFill>
          <a:ln w="28575">
            <a:solidFill>
              <a:srgbClr val="009F4D"/>
            </a:solidFill>
          </a:ln>
        </p:spPr>
        <p:txBody>
          <a:bodyPr>
            <a:noAutofit/>
          </a:bodyPr>
          <a:lstStyle/>
          <a:p>
            <a:pPr marL="342900" lvl="0" indent="-342900">
              <a:lnSpc>
                <a:spcPct val="90000"/>
              </a:lnSpc>
              <a:buClr>
                <a:srgbClr val="009F4D"/>
              </a:buClr>
              <a:buFont typeface="Segoe UI Symbol" panose="020B0502040204020203" pitchFamily="34" charset="0"/>
              <a:buChar char="➤"/>
              <a:tabLst>
                <a:tab pos="228600" algn="l"/>
              </a:tabLst>
            </a:pPr>
            <a:r>
              <a:rPr lang="en-GB" sz="1600" kern="1200">
                <a:solidFill>
                  <a:srgbClr val="000000"/>
                </a:solidFill>
                <a:effectLst/>
                <a:latin typeface="Whitney Semibold" pitchFamily="50" charset="0"/>
                <a:ea typeface="Calibri" panose="020F0502020204030204" pitchFamily="34" charset="0"/>
                <a:cs typeface="Arial" panose="020B0604020202020204" pitchFamily="34" charset="0"/>
              </a:rPr>
              <a:t>Mild = </a:t>
            </a:r>
            <a:r>
              <a:rPr lang="en-GB" sz="1600" kern="1200">
                <a:solidFill>
                  <a:srgbClr val="009F53"/>
                </a:solidFill>
                <a:effectLst/>
                <a:latin typeface="Whitney Semibold" pitchFamily="50" charset="0"/>
                <a:ea typeface="Calibri" panose="020F0502020204030204" pitchFamily="34" charset="0"/>
                <a:cs typeface="Arial" panose="020B0604020202020204" pitchFamily="34" charset="0"/>
              </a:rPr>
              <a:t>Green</a:t>
            </a:r>
            <a:r>
              <a:rPr lang="en-US" sz="1600" kern="1200">
                <a:solidFill>
                  <a:srgbClr val="009F53"/>
                </a:solidFill>
                <a:effectLst/>
                <a:latin typeface="Cambria Math" panose="02040503050406030204" pitchFamily="18" charset="0"/>
                <a:ea typeface="Calibri" panose="020F0502020204030204" pitchFamily="34" charset="0"/>
                <a:cs typeface="Cambria Math" panose="02040503050406030204" pitchFamily="18" charset="0"/>
              </a:rPr>
              <a:t>​</a:t>
            </a:r>
            <a:endParaRPr lang="en-GB" sz="1200">
              <a:no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90000"/>
              </a:lnSpc>
              <a:buClr>
                <a:srgbClr val="009F4D"/>
              </a:buClr>
              <a:buFont typeface="Segoe UI Symbol" panose="020B0502040204020203" pitchFamily="34" charset="0"/>
              <a:buChar char="➤"/>
              <a:tabLst>
                <a:tab pos="228600" algn="l"/>
              </a:tabLst>
            </a:pPr>
            <a:r>
              <a:rPr lang="en-GB" sz="1600" kern="1200">
                <a:solidFill>
                  <a:srgbClr val="000000"/>
                </a:solidFill>
                <a:effectLst/>
                <a:latin typeface="Whitney Semibold" pitchFamily="50" charset="0"/>
                <a:ea typeface="Calibri" panose="020F0502020204030204" pitchFamily="34" charset="0"/>
                <a:cs typeface="Arial" panose="020B0604020202020204" pitchFamily="34" charset="0"/>
              </a:rPr>
              <a:t>Moderate = </a:t>
            </a:r>
            <a:r>
              <a:rPr lang="en-GB" sz="1600" kern="1200">
                <a:solidFill>
                  <a:srgbClr val="FFC000"/>
                </a:solidFill>
                <a:effectLst/>
                <a:latin typeface="Whitney Semibold" pitchFamily="50" charset="0"/>
                <a:ea typeface="Calibri" panose="020F0502020204030204" pitchFamily="34" charset="0"/>
                <a:cs typeface="Arial" panose="020B0604020202020204" pitchFamily="34" charset="0"/>
              </a:rPr>
              <a:t>Yellow</a:t>
            </a:r>
            <a:r>
              <a:rPr lang="en-US" sz="1600" kern="1200">
                <a:solidFill>
                  <a:srgbClr val="FFC000"/>
                </a:solidFill>
                <a:effectLst/>
                <a:latin typeface="Cambria Math" panose="02040503050406030204" pitchFamily="18" charset="0"/>
                <a:ea typeface="Calibri" panose="020F0502020204030204" pitchFamily="34" charset="0"/>
                <a:cs typeface="Cambria Math" panose="02040503050406030204" pitchFamily="18" charset="0"/>
              </a:rPr>
              <a:t>​</a:t>
            </a:r>
            <a:endParaRPr lang="en-GB" sz="1200">
              <a:no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90000"/>
              </a:lnSpc>
              <a:buClr>
                <a:srgbClr val="009F4D"/>
              </a:buClr>
              <a:buFont typeface="Segoe UI Symbol" panose="020B0502040204020203" pitchFamily="34" charset="0"/>
              <a:buChar char="➤"/>
              <a:tabLst>
                <a:tab pos="228600" algn="l"/>
              </a:tabLst>
            </a:pPr>
            <a:r>
              <a:rPr lang="en-GB" sz="1600" kern="1200">
                <a:solidFill>
                  <a:srgbClr val="000000"/>
                </a:solidFill>
                <a:effectLst/>
                <a:latin typeface="Whitney Semibold" pitchFamily="50" charset="0"/>
                <a:ea typeface="Calibri" panose="020F0502020204030204" pitchFamily="34" charset="0"/>
                <a:cs typeface="Arial" panose="020B0604020202020204" pitchFamily="34" charset="0"/>
              </a:rPr>
              <a:t>Severe = </a:t>
            </a:r>
            <a:r>
              <a:rPr lang="en-GB" sz="1600" kern="1200">
                <a:solidFill>
                  <a:srgbClr val="FF7979"/>
                </a:solidFill>
                <a:effectLst/>
                <a:latin typeface="Whitney Semibold" pitchFamily="50" charset="0"/>
                <a:ea typeface="Calibri" panose="020F0502020204030204" pitchFamily="34" charset="0"/>
                <a:cs typeface="Arial" panose="020B0604020202020204" pitchFamily="34" charset="0"/>
              </a:rPr>
              <a:t>Red</a:t>
            </a:r>
            <a:r>
              <a:rPr lang="en-GB" sz="1600" kern="1200">
                <a:solidFill>
                  <a:srgbClr val="FF0000"/>
                </a:solidFill>
                <a:effectLst/>
                <a:latin typeface="Cambria Math" panose="02040503050406030204" pitchFamily="18" charset="0"/>
                <a:ea typeface="Calibri" panose="020F0502020204030204" pitchFamily="34" charset="0"/>
                <a:cs typeface="Cambria Math" panose="02040503050406030204" pitchFamily="18" charset="0"/>
              </a:rPr>
              <a:t>​</a:t>
            </a:r>
            <a:endParaRPr lang="en-GB" sz="1200">
              <a:no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Box 15">
            <a:extLst>
              <a:ext uri="{FF2B5EF4-FFF2-40B4-BE49-F238E27FC236}">
                <a16:creationId xmlns:a16="http://schemas.microsoft.com/office/drawing/2014/main" id="{5712114A-6003-29CB-D34F-2A02FB75CBE3}"/>
              </a:ext>
            </a:extLst>
          </p:cNvPr>
          <p:cNvSpPr txBox="1"/>
          <p:nvPr/>
        </p:nvSpPr>
        <p:spPr>
          <a:xfrm>
            <a:off x="429827" y="1159923"/>
            <a:ext cx="10550835" cy="369332"/>
          </a:xfrm>
          <a:prstGeom prst="rect">
            <a:avLst/>
          </a:prstGeom>
          <a:solidFill>
            <a:srgbClr val="97999B"/>
          </a:solidFill>
        </p:spPr>
        <p:txBody>
          <a:bodyPr wrap="square">
            <a:spAutoFit/>
          </a:bodyPr>
          <a:lstStyle/>
          <a:p>
            <a:pPr marL="0" indent="0">
              <a:buNone/>
            </a:pPr>
            <a:r>
              <a:rPr lang="en-GB" sz="1800" b="1" dirty="0">
                <a:solidFill>
                  <a:schemeClr val="bg1"/>
                </a:solidFill>
                <a:ea typeface="MS PGothic"/>
              </a:rPr>
              <a:t>Colour in the statements that you think someone who is having an allergic reaction might say?</a:t>
            </a:r>
          </a:p>
        </p:txBody>
      </p:sp>
      <p:pic>
        <p:nvPicPr>
          <p:cNvPr id="18" name="Picture 17">
            <a:extLst>
              <a:ext uri="{FF2B5EF4-FFF2-40B4-BE49-F238E27FC236}">
                <a16:creationId xmlns:a16="http://schemas.microsoft.com/office/drawing/2014/main" id="{D19B0337-C44E-4F07-E095-363D8566821C}"/>
              </a:ext>
            </a:extLst>
          </p:cNvPr>
          <p:cNvPicPr>
            <a:picLocks noChangeAspect="1"/>
          </p:cNvPicPr>
          <p:nvPr/>
        </p:nvPicPr>
        <p:blipFill>
          <a:blip r:embed="rId5"/>
          <a:stretch>
            <a:fillRect/>
          </a:stretch>
        </p:blipFill>
        <p:spPr>
          <a:xfrm>
            <a:off x="9193263" y="3147237"/>
            <a:ext cx="2217490" cy="3157870"/>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885852A0-D512-B7B0-2367-AF7DD68087B9}"/>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7881296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4B006A6-F41F-2C62-3603-6A8ADDDEB7A3}"/>
              </a:ext>
            </a:extLst>
          </p:cNvPr>
          <p:cNvSpPr>
            <a:spLocks noGrp="1" noRot="1" noMove="1" noResize="1" noEditPoints="1" noAdjustHandles="1" noChangeArrowheads="1" noChangeShapeType="1"/>
          </p:cNvSpPr>
          <p:nvPr/>
        </p:nvSpPr>
        <p:spPr>
          <a:xfrm>
            <a:off x="9519684" y="1648048"/>
            <a:ext cx="1306534" cy="1566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8B61975-6E6E-DA31-92B0-463E34C03095}"/>
              </a:ext>
            </a:extLst>
          </p:cNvPr>
          <p:cNvSpPr>
            <a:spLocks noGrp="1"/>
          </p:cNvSpPr>
          <p:nvPr>
            <p:ph type="title"/>
          </p:nvPr>
        </p:nvSpPr>
        <p:spPr>
          <a:xfrm>
            <a:off x="429827" y="641119"/>
            <a:ext cx="4524945" cy="539611"/>
          </a:xfrm>
          <a:solidFill>
            <a:srgbClr val="009F53"/>
          </a:solidFill>
        </p:spPr>
        <p:txBody>
          <a:bodyPr/>
          <a:lstStyle/>
          <a:p>
            <a:r>
              <a:rPr lang="en-GB" sz="3700" dirty="0"/>
              <a:t>Activity 3: Answers</a:t>
            </a:r>
          </a:p>
        </p:txBody>
      </p:sp>
      <p:sp>
        <p:nvSpPr>
          <p:cNvPr id="6" name="Rectangle 5">
            <a:extLst>
              <a:ext uri="{FF2B5EF4-FFF2-40B4-BE49-F238E27FC236}">
                <a16:creationId xmlns:a16="http://schemas.microsoft.com/office/drawing/2014/main" id="{1AD48080-BE52-B318-1E57-121FC70155CF}"/>
              </a:ext>
            </a:extLst>
          </p:cNvPr>
          <p:cNvSpPr/>
          <p:nvPr/>
        </p:nvSpPr>
        <p:spPr>
          <a:xfrm>
            <a:off x="0" y="1723460"/>
            <a:ext cx="1306534" cy="1566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 name="Table 2">
            <a:extLst>
              <a:ext uri="{FF2B5EF4-FFF2-40B4-BE49-F238E27FC236}">
                <a16:creationId xmlns:a16="http://schemas.microsoft.com/office/drawing/2014/main" id="{BBA6BA17-44C0-A447-374C-04426E51FC8C}"/>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5" name="Picture 4">
            <a:extLst>
              <a:ext uri="{FF2B5EF4-FFF2-40B4-BE49-F238E27FC236}">
                <a16:creationId xmlns:a16="http://schemas.microsoft.com/office/drawing/2014/main" id="{636D68AB-9DE6-3981-804F-441951F394CB}"/>
              </a:ext>
            </a:extLst>
          </p:cNvPr>
          <p:cNvPicPr>
            <a:picLocks noChangeAspect="1"/>
          </p:cNvPicPr>
          <p:nvPr/>
        </p:nvPicPr>
        <p:blipFill>
          <a:blip r:embed="rId4"/>
          <a:stretch>
            <a:fillRect/>
          </a:stretch>
        </p:blipFill>
        <p:spPr>
          <a:xfrm>
            <a:off x="2483862" y="1648048"/>
            <a:ext cx="7542640" cy="4789580"/>
          </a:xfrm>
          <a:prstGeom prst="rect">
            <a:avLst/>
          </a:prstGeom>
        </p:spPr>
      </p:pic>
      <p:sp>
        <p:nvSpPr>
          <p:cNvPr id="4" name="TextBox 3">
            <a:extLst>
              <a:ext uri="{FF2B5EF4-FFF2-40B4-BE49-F238E27FC236}">
                <a16:creationId xmlns:a16="http://schemas.microsoft.com/office/drawing/2014/main" id="{ADC8C460-F2C1-8BAD-405E-74C3423782F3}"/>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4275996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1"/>
            <a:ext cx="7329873" cy="626362"/>
          </a:xfrm>
          <a:solidFill>
            <a:srgbClr val="009F53"/>
          </a:solidFill>
        </p:spPr>
        <p:txBody>
          <a:bodyPr>
            <a:normAutofit/>
          </a:bodyPr>
          <a:lstStyle/>
          <a:p>
            <a:r>
              <a:rPr lang="en-US" sz="3700" dirty="0"/>
              <a:t>Video – Severe allergic reaction</a:t>
            </a:r>
          </a:p>
        </p:txBody>
      </p:sp>
      <p:graphicFrame>
        <p:nvGraphicFramePr>
          <p:cNvPr id="4" name="Table 3">
            <a:extLst>
              <a:ext uri="{FF2B5EF4-FFF2-40B4-BE49-F238E27FC236}">
                <a16:creationId xmlns:a16="http://schemas.microsoft.com/office/drawing/2014/main" id="{4FA8057C-7D20-556F-CDD5-CBAA84EFF803}"/>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3" name="allergies_(2023) (2160p)">
            <a:hlinkClick r:id="" action="ppaction://media"/>
            <a:extLst>
              <a:ext uri="{FF2B5EF4-FFF2-40B4-BE49-F238E27FC236}">
                <a16:creationId xmlns:a16="http://schemas.microsoft.com/office/drawing/2014/main" id="{930F6D99-E342-C5C9-14C6-28F0AD9EB391}"/>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626920" y="1464461"/>
            <a:ext cx="8938160" cy="5027715"/>
          </a:xfrm>
          <a:prstGeom prst="rect">
            <a:avLst/>
          </a:prstGeom>
          <a:ln w="76200">
            <a:solidFill>
              <a:srgbClr val="009F53"/>
            </a:solidFill>
          </a:ln>
        </p:spPr>
      </p:pic>
      <p:sp>
        <p:nvSpPr>
          <p:cNvPr id="2" name="Rectangle 1">
            <a:extLst>
              <a:ext uri="{FF2B5EF4-FFF2-40B4-BE49-F238E27FC236}">
                <a16:creationId xmlns:a16="http://schemas.microsoft.com/office/drawing/2014/main" id="{06094DD8-8CAE-ADE6-BF27-2D458D067FE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7E9DA348-CE60-D016-B74E-EEE26A59FF74}"/>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390708513"/>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6C052F-265F-8665-2EA7-3444E23DE56D}"/>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1"/>
            <a:ext cx="6250373" cy="626362"/>
          </a:xfrm>
          <a:solidFill>
            <a:srgbClr val="009F53"/>
          </a:solidFill>
        </p:spPr>
        <p:txBody>
          <a:bodyPr>
            <a:normAutofit/>
          </a:bodyPr>
          <a:lstStyle/>
          <a:p>
            <a:r>
              <a:rPr lang="en-US" sz="3700" dirty="0"/>
              <a:t>Allergic reaction treatment</a:t>
            </a:r>
          </a:p>
        </p:txBody>
      </p:sp>
      <p:sp>
        <p:nvSpPr>
          <p:cNvPr id="9" name="Rectangle 8">
            <a:extLst>
              <a:ext uri="{FF2B5EF4-FFF2-40B4-BE49-F238E27FC236}">
                <a16:creationId xmlns:a16="http://schemas.microsoft.com/office/drawing/2014/main" id="{C2791221-C6D5-A3BE-0D6C-8F3361E56FB1}"/>
              </a:ext>
            </a:extLst>
          </p:cNvPr>
          <p:cNvSpPr>
            <a:spLocks noChangeAspect="1"/>
          </p:cNvSpPr>
          <p:nvPr/>
        </p:nvSpPr>
        <p:spPr>
          <a:xfrm>
            <a:off x="429827" y="1944757"/>
            <a:ext cx="2206025" cy="1141338"/>
          </a:xfrm>
          <a:prstGeom prst="rect">
            <a:avLst/>
          </a:prstGeom>
        </p:spPr>
        <p:txBody>
          <a:bodyPr wrap="square" lIns="91440" tIns="45720" rIns="91440" bIns="45720" anchor="t">
            <a:spAutoFit/>
          </a:bodyPr>
          <a:lstStyle/>
          <a:p>
            <a:pPr marL="238760" indent="-238760">
              <a:spcAft>
                <a:spcPts val="544"/>
              </a:spcAft>
            </a:pPr>
            <a:r>
              <a:rPr lang="en-GB" sz="1600" b="1" dirty="0">
                <a:solidFill>
                  <a:srgbClr val="007A53"/>
                </a:solidFill>
              </a:rPr>
              <a:t>1.</a:t>
            </a:r>
            <a:r>
              <a:rPr lang="en-GB" sz="1600" b="1" dirty="0"/>
              <a:t>	Call 999/112</a:t>
            </a:r>
            <a:endParaRPr lang="en-US" sz="1600" dirty="0"/>
          </a:p>
          <a:p>
            <a:pPr marL="285750" indent="-285750">
              <a:buClr>
                <a:srgbClr val="009F53"/>
              </a:buClr>
              <a:buSzPct val="100000"/>
              <a:buFont typeface="Segoe UI Symbol" panose="020B0502040204020203" pitchFamily="34" charset="0"/>
              <a:buChar char="➤"/>
            </a:pPr>
            <a:r>
              <a:rPr lang="en-GB" sz="1600" dirty="0"/>
              <a:t>Tell them you think someone is having an allergic reaction</a:t>
            </a:r>
            <a:endParaRPr lang="en-GB" sz="1600" dirty="0">
              <a:cs typeface="Calibri"/>
            </a:endParaRPr>
          </a:p>
        </p:txBody>
      </p:sp>
      <p:pic>
        <p:nvPicPr>
          <p:cNvPr id="10" name="Picture 9">
            <a:extLst>
              <a:ext uri="{FF2B5EF4-FFF2-40B4-BE49-F238E27FC236}">
                <a16:creationId xmlns:a16="http://schemas.microsoft.com/office/drawing/2014/main" id="{FE5A8C9E-1358-8FF6-3D8A-B90FA467ECD9}"/>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1192" t="4957" r="23636"/>
          <a:stretch/>
        </p:blipFill>
        <p:spPr>
          <a:xfrm>
            <a:off x="3065679" y="1468714"/>
            <a:ext cx="1274383" cy="2195320"/>
          </a:xfrm>
          <a:prstGeom prst="rect">
            <a:avLst/>
          </a:prstGeom>
        </p:spPr>
      </p:pic>
      <p:sp>
        <p:nvSpPr>
          <p:cNvPr id="11" name="Rectangle 10">
            <a:extLst>
              <a:ext uri="{FF2B5EF4-FFF2-40B4-BE49-F238E27FC236}">
                <a16:creationId xmlns:a16="http://schemas.microsoft.com/office/drawing/2014/main" id="{A31E19F8-3760-8549-2671-74AC7FD3E018}"/>
              </a:ext>
            </a:extLst>
          </p:cNvPr>
          <p:cNvSpPr>
            <a:spLocks noChangeAspect="1"/>
          </p:cNvSpPr>
          <p:nvPr/>
        </p:nvSpPr>
        <p:spPr>
          <a:xfrm>
            <a:off x="4441372" y="2083826"/>
            <a:ext cx="5758542" cy="1633781"/>
          </a:xfrm>
          <a:prstGeom prst="rect">
            <a:avLst/>
          </a:prstGeom>
        </p:spPr>
        <p:txBody>
          <a:bodyPr wrap="square" lIns="91440" tIns="45720" rIns="91440" bIns="45720" anchor="t">
            <a:spAutoFit/>
          </a:bodyPr>
          <a:lstStyle/>
          <a:p>
            <a:pPr marL="238760" indent="-238760">
              <a:spcAft>
                <a:spcPts val="544"/>
              </a:spcAft>
            </a:pPr>
            <a:r>
              <a:rPr lang="en-GB" sz="1600" b="1" dirty="0">
                <a:solidFill>
                  <a:srgbClr val="007A53"/>
                </a:solidFill>
              </a:rPr>
              <a:t>2.</a:t>
            </a:r>
            <a:r>
              <a:rPr lang="en-GB" sz="1600" b="1" dirty="0"/>
              <a:t>	Ask the casualty if they have an injection with them</a:t>
            </a:r>
            <a:endParaRPr lang="en-US" sz="1600" dirty="0"/>
          </a:p>
          <a:p>
            <a:pPr marL="285750" indent="-285750">
              <a:buClr>
                <a:srgbClr val="009F53"/>
              </a:buClr>
              <a:buSzPct val="100000"/>
              <a:buFont typeface="Segoe UI Symbol" panose="020B0502040204020203" pitchFamily="34" charset="0"/>
              <a:buChar char="➤"/>
            </a:pPr>
            <a:r>
              <a:rPr lang="en-GB" sz="1600" dirty="0"/>
              <a:t>People with allergies often carry an injection of adrenaline (autoinjector) with them; if so help them use it </a:t>
            </a:r>
            <a:endParaRPr lang="en-GB" sz="1600" dirty="0">
              <a:cs typeface="Calibri"/>
            </a:endParaRPr>
          </a:p>
          <a:p>
            <a:pPr marL="285750" indent="-285750">
              <a:buClr>
                <a:srgbClr val="009F53"/>
              </a:buClr>
              <a:buSzPct val="100000"/>
              <a:buFont typeface="Segoe UI Symbol" panose="020B0502040204020203" pitchFamily="34" charset="0"/>
              <a:buChar char="➤"/>
            </a:pPr>
            <a:r>
              <a:rPr lang="en-GB" sz="1600" dirty="0"/>
              <a:t>Hold in place (as instructed on the auto-injector)</a:t>
            </a:r>
            <a:endParaRPr lang="en-GB" sz="1600" dirty="0">
              <a:cs typeface="Arial"/>
            </a:endParaRPr>
          </a:p>
          <a:p>
            <a:pPr marL="285750" indent="-285750">
              <a:buClr>
                <a:srgbClr val="009F53"/>
              </a:buClr>
              <a:buSzPct val="100000"/>
              <a:buFont typeface="Segoe UI Symbol" panose="020B0502040204020203" pitchFamily="34" charset="0"/>
              <a:buChar char="➤"/>
            </a:pPr>
            <a:r>
              <a:rPr lang="en-GB" sz="1600" dirty="0"/>
              <a:t>Help the casualty to sit in a position which helps their breathing</a:t>
            </a:r>
            <a:endParaRPr lang="en-GB" sz="1600" dirty="0">
              <a:cs typeface="Calibri"/>
            </a:endParaRPr>
          </a:p>
        </p:txBody>
      </p:sp>
      <p:pic>
        <p:nvPicPr>
          <p:cNvPr id="12" name="Picture 11">
            <a:extLst>
              <a:ext uri="{FF2B5EF4-FFF2-40B4-BE49-F238E27FC236}">
                <a16:creationId xmlns:a16="http://schemas.microsoft.com/office/drawing/2014/main" id="{484BD9A5-A3AC-0784-AAC5-B0A367230F85}"/>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l="23056" t="18379" r="16631" b="12073"/>
          <a:stretch/>
        </p:blipFill>
        <p:spPr>
          <a:xfrm>
            <a:off x="10090575" y="1807779"/>
            <a:ext cx="1945806" cy="2351183"/>
          </a:xfrm>
          <a:prstGeom prst="rect">
            <a:avLst/>
          </a:prstGeom>
        </p:spPr>
      </p:pic>
      <p:sp>
        <p:nvSpPr>
          <p:cNvPr id="13" name="Rectangle 12">
            <a:extLst>
              <a:ext uri="{FF2B5EF4-FFF2-40B4-BE49-F238E27FC236}">
                <a16:creationId xmlns:a16="http://schemas.microsoft.com/office/drawing/2014/main" id="{72531CA9-B168-27AA-D505-AF61C403FB6A}"/>
              </a:ext>
            </a:extLst>
          </p:cNvPr>
          <p:cNvSpPr>
            <a:spLocks noChangeAspect="1"/>
          </p:cNvSpPr>
          <p:nvPr/>
        </p:nvSpPr>
        <p:spPr>
          <a:xfrm>
            <a:off x="429826" y="3971196"/>
            <a:ext cx="4046362" cy="2372444"/>
          </a:xfrm>
          <a:prstGeom prst="rect">
            <a:avLst/>
          </a:prstGeom>
        </p:spPr>
        <p:txBody>
          <a:bodyPr wrap="square" lIns="91440" tIns="45720" rIns="91440" bIns="45720" anchor="t">
            <a:spAutoFit/>
          </a:bodyPr>
          <a:lstStyle/>
          <a:p>
            <a:pPr marL="238125" indent="-238125">
              <a:spcAft>
                <a:spcPts val="544"/>
              </a:spcAft>
            </a:pPr>
            <a:r>
              <a:rPr lang="en-GB" sz="1600" b="1" dirty="0">
                <a:solidFill>
                  <a:srgbClr val="007A53"/>
                </a:solidFill>
              </a:rPr>
              <a:t>3.</a:t>
            </a:r>
            <a:r>
              <a:rPr lang="en-GB" sz="1600" b="1" dirty="0"/>
              <a:t>	Keep checking their breathing and keep them calm</a:t>
            </a:r>
            <a:endParaRPr lang="en-US" sz="1600" dirty="0">
              <a:cs typeface="Calibri" panose="020F0502020204030204"/>
            </a:endParaRPr>
          </a:p>
          <a:p>
            <a:pPr marL="285750" indent="-285750">
              <a:buClr>
                <a:srgbClr val="009F53"/>
              </a:buClr>
              <a:buSzPct val="100000"/>
              <a:buFont typeface="Segoe UI Symbol" panose="020B0502040204020203" pitchFamily="34" charset="0"/>
              <a:buChar char="➤"/>
            </a:pPr>
            <a:r>
              <a:rPr lang="en-GB" sz="1600" dirty="0"/>
              <a:t>Look at their breathing and listen for any changes</a:t>
            </a:r>
            <a:endParaRPr lang="en-GB" sz="1600" dirty="0">
              <a:cs typeface="Arial"/>
            </a:endParaRPr>
          </a:p>
          <a:p>
            <a:pPr marL="285750" indent="-285750">
              <a:buClr>
                <a:srgbClr val="009F53"/>
              </a:buClr>
              <a:buSzPct val="100000"/>
              <a:buFont typeface="Segoe UI Symbol" panose="020B0502040204020203" pitchFamily="34" charset="0"/>
              <a:buChar char="➤"/>
            </a:pPr>
            <a:r>
              <a:rPr lang="en-GB" sz="1600" dirty="0"/>
              <a:t>Reassure them that help is on the way</a:t>
            </a:r>
            <a:endParaRPr lang="en-GB" sz="1600" dirty="0">
              <a:cs typeface="Arial"/>
            </a:endParaRPr>
          </a:p>
          <a:p>
            <a:pPr marL="285750" indent="-285750">
              <a:buClr>
                <a:srgbClr val="009F53"/>
              </a:buClr>
              <a:buSzPct val="100000"/>
              <a:buFont typeface="Segoe UI Symbol" panose="020B0502040204020203" pitchFamily="34" charset="0"/>
              <a:buChar char="➤"/>
            </a:pPr>
            <a:r>
              <a:rPr lang="en-GB" sz="1600" dirty="0"/>
              <a:t>A second injection can be given after 5 minutes if no improvement</a:t>
            </a:r>
            <a:endParaRPr lang="en-GB" sz="1600" dirty="0">
              <a:cs typeface="Arial"/>
            </a:endParaRPr>
          </a:p>
          <a:p>
            <a:pPr marL="285750" indent="-285750">
              <a:buClr>
                <a:srgbClr val="009F53"/>
              </a:buClr>
              <a:buSzPct val="100000"/>
              <a:buFont typeface="Segoe UI Symbol" panose="020B0502040204020203" pitchFamily="34" charset="0"/>
              <a:buChar char="➤"/>
            </a:pPr>
            <a:r>
              <a:rPr lang="en-GB" sz="1600" dirty="0"/>
              <a:t>If they become pale and weak, lie them down with legs raised and supported</a:t>
            </a:r>
            <a:endParaRPr lang="en-GB" sz="1600" dirty="0">
              <a:solidFill>
                <a:prstClr val="black"/>
              </a:solidFill>
              <a:cs typeface="Calibri" panose="020F0502020204030204"/>
            </a:endParaRPr>
          </a:p>
        </p:txBody>
      </p:sp>
      <p:pic>
        <p:nvPicPr>
          <p:cNvPr id="14" name="Picture 13">
            <a:extLst>
              <a:ext uri="{FF2B5EF4-FFF2-40B4-BE49-F238E27FC236}">
                <a16:creationId xmlns:a16="http://schemas.microsoft.com/office/drawing/2014/main" id="{D7C76689-BDC7-4399-BE36-A7CE0F973386}"/>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t="27449" b="20063"/>
          <a:stretch/>
        </p:blipFill>
        <p:spPr>
          <a:xfrm>
            <a:off x="4301158" y="4473688"/>
            <a:ext cx="3293611" cy="1831195"/>
          </a:xfrm>
          <a:prstGeom prst="rect">
            <a:avLst/>
          </a:prstGeom>
        </p:spPr>
      </p:pic>
      <p:sp>
        <p:nvSpPr>
          <p:cNvPr id="15" name="Rectangle 14">
            <a:extLst>
              <a:ext uri="{FF2B5EF4-FFF2-40B4-BE49-F238E27FC236}">
                <a16:creationId xmlns:a16="http://schemas.microsoft.com/office/drawing/2014/main" id="{825B20EF-7372-D719-7514-60C5A8973A62}"/>
              </a:ext>
            </a:extLst>
          </p:cNvPr>
          <p:cNvSpPr>
            <a:spLocks noChangeAspect="1"/>
          </p:cNvSpPr>
          <p:nvPr/>
        </p:nvSpPr>
        <p:spPr>
          <a:xfrm>
            <a:off x="7715813" y="4460543"/>
            <a:ext cx="4320567" cy="895117"/>
          </a:xfrm>
          <a:prstGeom prst="rect">
            <a:avLst/>
          </a:prstGeom>
        </p:spPr>
        <p:txBody>
          <a:bodyPr wrap="square">
            <a:spAutoFit/>
          </a:bodyPr>
          <a:lstStyle/>
          <a:p>
            <a:pPr marL="238975" indent="-238975">
              <a:spcAft>
                <a:spcPts val="544"/>
              </a:spcAft>
            </a:pPr>
            <a:r>
              <a:rPr lang="en-GB" sz="1600" b="1" dirty="0">
                <a:solidFill>
                  <a:srgbClr val="007A53"/>
                </a:solidFill>
              </a:rPr>
              <a:t>4.</a:t>
            </a:r>
            <a:r>
              <a:rPr lang="en-GB" sz="1600" b="1" dirty="0">
                <a:solidFill>
                  <a:prstClr val="black"/>
                </a:solidFill>
              </a:rPr>
              <a:t>	Stay with them</a:t>
            </a:r>
          </a:p>
          <a:p>
            <a:pPr marL="285750" indent="-285750">
              <a:buClr>
                <a:srgbClr val="009F53"/>
              </a:buClr>
              <a:buSzPct val="100000"/>
              <a:buFont typeface="Segoe UI Symbol" panose="020B0502040204020203" pitchFamily="34" charset="0"/>
              <a:buChar char="➤"/>
            </a:pPr>
            <a:r>
              <a:rPr lang="en-GB" sz="1600" b="1" dirty="0">
                <a:solidFill>
                  <a:srgbClr val="FF0000"/>
                </a:solidFill>
              </a:rPr>
              <a:t>Remember: </a:t>
            </a:r>
            <a:r>
              <a:rPr lang="en-GB" sz="1600" dirty="0">
                <a:solidFill>
                  <a:prstClr val="black"/>
                </a:solidFill>
              </a:rPr>
              <a:t>your casualty could become unresponsive. Be prepared to start CPR.</a:t>
            </a:r>
          </a:p>
        </p:txBody>
      </p:sp>
      <p:graphicFrame>
        <p:nvGraphicFramePr>
          <p:cNvPr id="3" name="Table 2">
            <a:extLst>
              <a:ext uri="{FF2B5EF4-FFF2-40B4-BE49-F238E27FC236}">
                <a16:creationId xmlns:a16="http://schemas.microsoft.com/office/drawing/2014/main" id="{8CDEAC69-D7E8-34C1-F611-5AE137E2C752}"/>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4" name="TextBox 3">
            <a:extLst>
              <a:ext uri="{FF2B5EF4-FFF2-40B4-BE49-F238E27FC236}">
                <a16:creationId xmlns:a16="http://schemas.microsoft.com/office/drawing/2014/main" id="{438FA5FD-5C34-2D1C-87A9-A40A29A66CE2}"/>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457366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E0FF4-C45D-E300-72CC-97D362B880C1}"/>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DFAACD75-1E63-2564-90AE-82EE7F78BAEC}"/>
              </a:ext>
            </a:extLst>
          </p:cNvPr>
          <p:cNvSpPr/>
          <p:nvPr/>
        </p:nvSpPr>
        <p:spPr>
          <a:xfrm>
            <a:off x="451038" y="2253961"/>
            <a:ext cx="4670835" cy="1015663"/>
          </a:xfrm>
          <a:prstGeom prst="rect">
            <a:avLst/>
          </a:prstGeom>
          <a:solidFill>
            <a:schemeClr val="bg1"/>
          </a:solidFill>
          <a:ln w="38100">
            <a:solidFill>
              <a:srgbClr val="009F53"/>
            </a:solidFill>
          </a:ln>
        </p:spPr>
        <p:txBody>
          <a:bodyPr wrap="square">
            <a:spAutoFit/>
          </a:bodyPr>
          <a:lstStyle/>
          <a:p>
            <a:r>
              <a:rPr lang="en-GB" sz="2000" dirty="0">
                <a:latin typeface="Arial" panose="020B0604020202020204" pitchFamily="34" charset="0"/>
                <a:cs typeface="Arial" panose="020B0604020202020204" pitchFamily="34" charset="0"/>
              </a:rPr>
              <a:t>A</a:t>
            </a:r>
            <a:r>
              <a:rPr lang="en-GB" sz="2000" b="0" i="0" dirty="0">
                <a:effectLst/>
                <a:latin typeface="Arial" panose="020B0604020202020204" pitchFamily="34" charset="0"/>
                <a:cs typeface="Arial" panose="020B0604020202020204" pitchFamily="34" charset="0"/>
              </a:rPr>
              <a:t>uto injectors are prescribed to people with allergies who are at risk of having a severe allergic reaction (anaphylaxis).</a:t>
            </a:r>
            <a:endParaRPr lang="en-GB" sz="2000" b="0" i="0" u="none" strike="noStrike" baseline="0" dirty="0">
              <a:latin typeface="Arial" panose="020B0604020202020204" pitchFamily="34" charset="0"/>
              <a:cs typeface="Arial" panose="020B0604020202020204" pitchFamily="34" charset="0"/>
            </a:endParaRPr>
          </a:p>
        </p:txBody>
      </p:sp>
      <p:sp>
        <p:nvSpPr>
          <p:cNvPr id="12" name="Title 1">
            <a:extLst>
              <a:ext uri="{FF2B5EF4-FFF2-40B4-BE49-F238E27FC236}">
                <a16:creationId xmlns:a16="http://schemas.microsoft.com/office/drawing/2014/main" id="{D37E594C-5B07-17F2-E3A1-FF5242DE9B64}"/>
              </a:ext>
            </a:extLst>
          </p:cNvPr>
          <p:cNvSpPr txBox="1">
            <a:spLocks/>
          </p:cNvSpPr>
          <p:nvPr/>
        </p:nvSpPr>
        <p:spPr>
          <a:xfrm>
            <a:off x="451038" y="1802591"/>
            <a:ext cx="4708683" cy="36086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000" dirty="0">
                <a:solidFill>
                  <a:srgbClr val="009F53"/>
                </a:solidFill>
                <a:latin typeface="Arial" panose="020B0604020202020204" pitchFamily="34" charset="0"/>
                <a:cs typeface="Arial" panose="020B0604020202020204" pitchFamily="34" charset="0"/>
              </a:rPr>
              <a:t>What are they?</a:t>
            </a:r>
          </a:p>
        </p:txBody>
      </p:sp>
      <p:sp>
        <p:nvSpPr>
          <p:cNvPr id="15" name="Rectangle 14">
            <a:extLst>
              <a:ext uri="{FF2B5EF4-FFF2-40B4-BE49-F238E27FC236}">
                <a16:creationId xmlns:a16="http://schemas.microsoft.com/office/drawing/2014/main" id="{893A56A8-996F-24DE-6379-44C489ED2744}"/>
              </a:ext>
            </a:extLst>
          </p:cNvPr>
          <p:cNvSpPr/>
          <p:nvPr/>
        </p:nvSpPr>
        <p:spPr>
          <a:xfrm>
            <a:off x="5874348" y="2478787"/>
            <a:ext cx="5972175" cy="1323439"/>
          </a:xfrm>
          <a:prstGeom prst="rect">
            <a:avLst/>
          </a:prstGeom>
          <a:solidFill>
            <a:schemeClr val="bg1"/>
          </a:solidFill>
          <a:ln w="38100">
            <a:solidFill>
              <a:srgbClr val="009F53"/>
            </a:solidFill>
          </a:ln>
        </p:spPr>
        <p:txBody>
          <a:bodyPr wrap="square">
            <a:spAutoFit/>
          </a:bodyPr>
          <a:lstStyle/>
          <a:p>
            <a:r>
              <a:rPr lang="en-GB" sz="2000" b="0" i="0" u="none" strike="noStrike" baseline="0" dirty="0">
                <a:latin typeface="Arial" panose="020B0604020202020204" pitchFamily="34" charset="0"/>
                <a:cs typeface="Arial" panose="020B0604020202020204" pitchFamily="34" charset="0"/>
              </a:rPr>
              <a:t>Most auto-injectors/Epi pens will have written instructions on them to follow. Sometimes you might be just assisting th</a:t>
            </a:r>
            <a:r>
              <a:rPr lang="en-GB" sz="2000" dirty="0">
                <a:latin typeface="Arial" panose="020B0604020202020204" pitchFamily="34" charset="0"/>
                <a:cs typeface="Arial" panose="020B0604020202020204" pitchFamily="34" charset="0"/>
              </a:rPr>
              <a:t>e casualty to administer the injector into their thigh.</a:t>
            </a:r>
            <a:endParaRPr lang="en-GB" sz="2000" b="0" i="0" u="none" strike="noStrike" baseline="0" dirty="0">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31BC3688-E650-DD51-9918-8F038592C654}"/>
              </a:ext>
            </a:extLst>
          </p:cNvPr>
          <p:cNvSpPr txBox="1">
            <a:spLocks/>
          </p:cNvSpPr>
          <p:nvPr/>
        </p:nvSpPr>
        <p:spPr>
          <a:xfrm>
            <a:off x="5874348" y="2042064"/>
            <a:ext cx="3763640" cy="417327"/>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000" dirty="0">
                <a:solidFill>
                  <a:srgbClr val="009F53"/>
                </a:solidFill>
                <a:latin typeface="Arial" panose="020B0604020202020204" pitchFamily="34" charset="0"/>
                <a:cs typeface="Arial" panose="020B0604020202020204" pitchFamily="34" charset="0"/>
              </a:rPr>
              <a:t>How do you use them?</a:t>
            </a:r>
          </a:p>
        </p:txBody>
      </p:sp>
      <p:sp>
        <p:nvSpPr>
          <p:cNvPr id="17" name="Rectangle 16">
            <a:extLst>
              <a:ext uri="{FF2B5EF4-FFF2-40B4-BE49-F238E27FC236}">
                <a16:creationId xmlns:a16="http://schemas.microsoft.com/office/drawing/2014/main" id="{30932C14-ABDC-F3E8-FFEA-D73758F7ABB4}"/>
              </a:ext>
            </a:extLst>
          </p:cNvPr>
          <p:cNvSpPr/>
          <p:nvPr/>
        </p:nvSpPr>
        <p:spPr>
          <a:xfrm>
            <a:off x="413189" y="3975053"/>
            <a:ext cx="4708684" cy="2246769"/>
          </a:xfrm>
          <a:prstGeom prst="rect">
            <a:avLst/>
          </a:prstGeom>
          <a:solidFill>
            <a:schemeClr val="bg1"/>
          </a:solidFill>
          <a:ln w="38100">
            <a:solidFill>
              <a:srgbClr val="009F53"/>
            </a:solidFill>
          </a:ln>
        </p:spPr>
        <p:txBody>
          <a:bodyPr wrap="square">
            <a:spAutoFit/>
          </a:bodyPr>
          <a:lstStyle/>
          <a:p>
            <a:r>
              <a:rPr lang="en-GB" sz="2000" b="0" i="0" dirty="0">
                <a:effectLst/>
                <a:latin typeface="Arial" panose="020B0604020202020204" pitchFamily="34" charset="0"/>
                <a:cs typeface="Arial" panose="020B0604020202020204" pitchFamily="34" charset="0"/>
              </a:rPr>
              <a:t>Auto injectors contain </a:t>
            </a:r>
            <a:r>
              <a:rPr lang="en-GB" sz="2000" dirty="0">
                <a:latin typeface="Arial" panose="020B0604020202020204" pitchFamily="34" charset="0"/>
                <a:cs typeface="Arial" panose="020B0604020202020204" pitchFamily="34" charset="0"/>
              </a:rPr>
              <a:t>Adrenaline which is an emergency medicine used to treat a severe allergic reaction. It works quickly to reverse the symptoms of anaphylaxis by reducing swelling, opening up the airway and improving blood pressure.</a:t>
            </a:r>
          </a:p>
        </p:txBody>
      </p:sp>
      <p:sp>
        <p:nvSpPr>
          <p:cNvPr id="18" name="Title 1">
            <a:extLst>
              <a:ext uri="{FF2B5EF4-FFF2-40B4-BE49-F238E27FC236}">
                <a16:creationId xmlns:a16="http://schemas.microsoft.com/office/drawing/2014/main" id="{3F60A585-76F7-8C3B-262B-73D55E667CDE}"/>
              </a:ext>
            </a:extLst>
          </p:cNvPr>
          <p:cNvSpPr txBox="1">
            <a:spLocks/>
          </p:cNvSpPr>
          <p:nvPr/>
        </p:nvSpPr>
        <p:spPr>
          <a:xfrm>
            <a:off x="413190" y="3493521"/>
            <a:ext cx="4708683" cy="285511"/>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000" dirty="0">
                <a:solidFill>
                  <a:srgbClr val="009F53"/>
                </a:solidFill>
                <a:latin typeface="Arial" panose="020B0604020202020204" pitchFamily="34" charset="0"/>
                <a:cs typeface="Arial" panose="020B0604020202020204" pitchFamily="34" charset="0"/>
              </a:rPr>
              <a:t>What is in them?</a:t>
            </a:r>
          </a:p>
        </p:txBody>
      </p:sp>
      <p:pic>
        <p:nvPicPr>
          <p:cNvPr id="24" name="Picture 23" descr="A person using a spray object&#10;&#10;Description automatically generated">
            <a:extLst>
              <a:ext uri="{FF2B5EF4-FFF2-40B4-BE49-F238E27FC236}">
                <a16:creationId xmlns:a16="http://schemas.microsoft.com/office/drawing/2014/main" id="{363DCF1B-FCAA-175B-1B7E-2653291275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0129" y="4229330"/>
            <a:ext cx="2981326" cy="1987551"/>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a16="http://schemas.microsoft.com/office/drawing/2014/main" id="{B4EC10B9-8ACB-6C89-0675-47F0DE524D1F}"/>
              </a:ext>
            </a:extLst>
          </p:cNvPr>
          <p:cNvSpPr>
            <a:spLocks noGrp="1"/>
          </p:cNvSpPr>
          <p:nvPr>
            <p:ph type="title"/>
          </p:nvPr>
        </p:nvSpPr>
        <p:spPr>
          <a:xfrm>
            <a:off x="429826" y="641119"/>
            <a:ext cx="8225076" cy="539611"/>
          </a:xfrm>
          <a:solidFill>
            <a:srgbClr val="009F53"/>
          </a:solidFill>
        </p:spPr>
        <p:txBody>
          <a:bodyPr/>
          <a:lstStyle/>
          <a:p>
            <a:r>
              <a:rPr lang="en-GB" sz="3700" dirty="0"/>
              <a:t>Treatment – Auto-injectors/Epi pens</a:t>
            </a:r>
          </a:p>
        </p:txBody>
      </p:sp>
      <p:graphicFrame>
        <p:nvGraphicFramePr>
          <p:cNvPr id="3" name="Table 2">
            <a:extLst>
              <a:ext uri="{FF2B5EF4-FFF2-40B4-BE49-F238E27FC236}">
                <a16:creationId xmlns:a16="http://schemas.microsoft.com/office/drawing/2014/main" id="{A5B26C0D-7B22-4C8E-5350-106C43515CEA}"/>
              </a:ext>
            </a:extLst>
          </p:cNvPr>
          <p:cNvGraphicFramePr>
            <a:graphicFrameLocks noGrp="1"/>
          </p:cNvGraphicFramePr>
          <p:nvPr>
            <p:extLst>
              <p:ext uri="{D42A27DB-BD31-4B8C-83A1-F6EECF244321}">
                <p14:modId xmlns:p14="http://schemas.microsoft.com/office/powerpoint/2010/main" val="3598727314"/>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5" name="TextBox 4">
            <a:extLst>
              <a:ext uri="{FF2B5EF4-FFF2-40B4-BE49-F238E27FC236}">
                <a16:creationId xmlns:a16="http://schemas.microsoft.com/office/drawing/2014/main" id="{3E4E4DB3-BE05-2B6A-EFFC-BE27CE10A706}"/>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extLst>
      <p:ext uri="{BB962C8B-B14F-4D97-AF65-F5344CB8AC3E}">
        <p14:creationId xmlns:p14="http://schemas.microsoft.com/office/powerpoint/2010/main" val="1890972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8C478A-2C84-DB5F-7C3D-C6F77CB0446D}"/>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3199074" cy="602890"/>
          </a:xfrm>
          <a:solidFill>
            <a:srgbClr val="009F53"/>
          </a:solidFill>
        </p:spPr>
        <p:txBody>
          <a:bodyPr/>
          <a:lstStyle/>
          <a:p>
            <a:r>
              <a:rPr lang="en-US" dirty="0"/>
              <a:t>Casualty care</a:t>
            </a:r>
          </a:p>
        </p:txBody>
      </p:sp>
      <p:grpSp>
        <p:nvGrpSpPr>
          <p:cNvPr id="3" name="Group 2">
            <a:extLst>
              <a:ext uri="{FF2B5EF4-FFF2-40B4-BE49-F238E27FC236}">
                <a16:creationId xmlns:a16="http://schemas.microsoft.com/office/drawing/2014/main" id="{54EBA6DD-1D12-2E6C-7013-2232EA3DF14F}"/>
              </a:ext>
            </a:extLst>
          </p:cNvPr>
          <p:cNvGrpSpPr/>
          <p:nvPr/>
        </p:nvGrpSpPr>
        <p:grpSpPr>
          <a:xfrm>
            <a:off x="1144462" y="1584351"/>
            <a:ext cx="2110581" cy="2130008"/>
            <a:chOff x="5180207" y="1132921"/>
            <a:chExt cx="1698378" cy="1600166"/>
          </a:xfrm>
        </p:grpSpPr>
        <p:pic>
          <p:nvPicPr>
            <p:cNvPr id="4" name="Picture 2" descr="Post-It, Sticky Note, Note, Memo, Office">
              <a:extLst>
                <a:ext uri="{FF2B5EF4-FFF2-40B4-BE49-F238E27FC236}">
                  <a16:creationId xmlns:a16="http://schemas.microsoft.com/office/drawing/2014/main" id="{5646C4AA-93E5-C9C1-49C5-BA5F18A917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32921"/>
              <a:ext cx="1614285" cy="160016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71AFF6E-122F-F741-F55C-66B2AD3897AB}"/>
                </a:ext>
              </a:extLst>
            </p:cNvPr>
            <p:cNvSpPr txBox="1"/>
            <p:nvPr/>
          </p:nvSpPr>
          <p:spPr>
            <a:xfrm>
              <a:off x="5180207" y="1519600"/>
              <a:ext cx="1614284" cy="737536"/>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Remain calm</a:t>
              </a:r>
            </a:p>
          </p:txBody>
        </p:sp>
      </p:grpSp>
      <p:grpSp>
        <p:nvGrpSpPr>
          <p:cNvPr id="8" name="Group 7">
            <a:extLst>
              <a:ext uri="{FF2B5EF4-FFF2-40B4-BE49-F238E27FC236}">
                <a16:creationId xmlns:a16="http://schemas.microsoft.com/office/drawing/2014/main" id="{58C3D414-F660-2095-C91F-669A7498EE98}"/>
              </a:ext>
            </a:extLst>
          </p:cNvPr>
          <p:cNvGrpSpPr/>
          <p:nvPr/>
        </p:nvGrpSpPr>
        <p:grpSpPr>
          <a:xfrm>
            <a:off x="3587520" y="1584351"/>
            <a:ext cx="2220528" cy="2130008"/>
            <a:chOff x="5180207" y="1132921"/>
            <a:chExt cx="1698378" cy="1600166"/>
          </a:xfrm>
        </p:grpSpPr>
        <p:pic>
          <p:nvPicPr>
            <p:cNvPr id="9" name="Picture 2" descr="Post-It, Sticky Note, Note, Memo, Office">
              <a:extLst>
                <a:ext uri="{FF2B5EF4-FFF2-40B4-BE49-F238E27FC236}">
                  <a16:creationId xmlns:a16="http://schemas.microsoft.com/office/drawing/2014/main" id="{C8D2CEBF-B0AE-D1BA-4165-0A7D72913C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32921"/>
              <a:ext cx="1614285" cy="160016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705975F0-9565-7A5D-7EB2-21588E0CA02A}"/>
                </a:ext>
              </a:extLst>
            </p:cNvPr>
            <p:cNvSpPr txBox="1"/>
            <p:nvPr/>
          </p:nvSpPr>
          <p:spPr>
            <a:xfrm>
              <a:off x="5180207" y="1519602"/>
              <a:ext cx="1614284" cy="737536"/>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Reassure casualty</a:t>
              </a:r>
            </a:p>
          </p:txBody>
        </p:sp>
      </p:grpSp>
      <p:grpSp>
        <p:nvGrpSpPr>
          <p:cNvPr id="11" name="Group 10">
            <a:extLst>
              <a:ext uri="{FF2B5EF4-FFF2-40B4-BE49-F238E27FC236}">
                <a16:creationId xmlns:a16="http://schemas.microsoft.com/office/drawing/2014/main" id="{35FE7C2E-D013-148F-ECA4-26DCEF781795}"/>
              </a:ext>
            </a:extLst>
          </p:cNvPr>
          <p:cNvGrpSpPr/>
          <p:nvPr/>
        </p:nvGrpSpPr>
        <p:grpSpPr>
          <a:xfrm>
            <a:off x="6112571" y="1502158"/>
            <a:ext cx="2229962" cy="2130008"/>
            <a:chOff x="5180207" y="1132921"/>
            <a:chExt cx="1698378" cy="1600166"/>
          </a:xfrm>
        </p:grpSpPr>
        <p:pic>
          <p:nvPicPr>
            <p:cNvPr id="12" name="Picture 2" descr="Post-It, Sticky Note, Note, Memo, Office">
              <a:extLst>
                <a:ext uri="{FF2B5EF4-FFF2-40B4-BE49-F238E27FC236}">
                  <a16:creationId xmlns:a16="http://schemas.microsoft.com/office/drawing/2014/main" id="{5C68A682-A0D9-28BB-A7F7-D1AEBBD860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32921"/>
              <a:ext cx="1614285" cy="160016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15D27BB0-A441-B2A5-D56A-E2A182FECFB7}"/>
                </a:ext>
              </a:extLst>
            </p:cNvPr>
            <p:cNvSpPr txBox="1"/>
            <p:nvPr/>
          </p:nvSpPr>
          <p:spPr>
            <a:xfrm>
              <a:off x="5180207" y="1616745"/>
              <a:ext cx="1614284" cy="543250"/>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Get help</a:t>
              </a:r>
            </a:p>
          </p:txBody>
        </p:sp>
      </p:grpSp>
      <p:grpSp>
        <p:nvGrpSpPr>
          <p:cNvPr id="14" name="Group 13">
            <a:extLst>
              <a:ext uri="{FF2B5EF4-FFF2-40B4-BE49-F238E27FC236}">
                <a16:creationId xmlns:a16="http://schemas.microsoft.com/office/drawing/2014/main" id="{CB240552-CA22-39C8-FCC1-19E1AECFA5B7}"/>
              </a:ext>
            </a:extLst>
          </p:cNvPr>
          <p:cNvGrpSpPr/>
          <p:nvPr/>
        </p:nvGrpSpPr>
        <p:grpSpPr>
          <a:xfrm>
            <a:off x="8764909" y="1502158"/>
            <a:ext cx="1966035" cy="2130008"/>
            <a:chOff x="5264300" y="1146323"/>
            <a:chExt cx="1600765" cy="1586764"/>
          </a:xfrm>
        </p:grpSpPr>
        <p:pic>
          <p:nvPicPr>
            <p:cNvPr id="15" name="Picture 2" descr="Post-It, Sticky Note, Note, Memo, Office">
              <a:extLst>
                <a:ext uri="{FF2B5EF4-FFF2-40B4-BE49-F238E27FC236}">
                  <a16:creationId xmlns:a16="http://schemas.microsoft.com/office/drawing/2014/main" id="{B2180028-D376-DEFB-832A-D8F2B59EE5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46323"/>
              <a:ext cx="1600765" cy="158676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79D1D51D-0824-2DFF-5DFB-6ECEB0A7DDA3}"/>
                </a:ext>
              </a:extLst>
            </p:cNvPr>
            <p:cNvSpPr txBox="1"/>
            <p:nvPr/>
          </p:nvSpPr>
          <p:spPr>
            <a:xfrm>
              <a:off x="5315289" y="1541869"/>
              <a:ext cx="1364164" cy="737536"/>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No food or drink</a:t>
              </a:r>
            </a:p>
          </p:txBody>
        </p:sp>
      </p:grpSp>
      <p:grpSp>
        <p:nvGrpSpPr>
          <p:cNvPr id="17" name="Group 16">
            <a:extLst>
              <a:ext uri="{FF2B5EF4-FFF2-40B4-BE49-F238E27FC236}">
                <a16:creationId xmlns:a16="http://schemas.microsoft.com/office/drawing/2014/main" id="{21A039EC-0659-F5A7-CF98-47CE35878521}"/>
              </a:ext>
            </a:extLst>
          </p:cNvPr>
          <p:cNvGrpSpPr/>
          <p:nvPr/>
        </p:nvGrpSpPr>
        <p:grpSpPr>
          <a:xfrm>
            <a:off x="8786175" y="4601293"/>
            <a:ext cx="1943444" cy="2133103"/>
            <a:chOff x="5264300" y="1146323"/>
            <a:chExt cx="1600765" cy="1586764"/>
          </a:xfrm>
        </p:grpSpPr>
        <p:pic>
          <p:nvPicPr>
            <p:cNvPr id="18" name="Picture 2" descr="Post-It, Sticky Note, Note, Memo, Office">
              <a:extLst>
                <a:ext uri="{FF2B5EF4-FFF2-40B4-BE49-F238E27FC236}">
                  <a16:creationId xmlns:a16="http://schemas.microsoft.com/office/drawing/2014/main" id="{4CA4A16A-C3C7-4C53-6726-93292A6F7D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46323"/>
              <a:ext cx="1600765" cy="1586764"/>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4E7D9E6B-935C-2FA3-EC01-B0A62D594477}"/>
                </a:ext>
              </a:extLst>
            </p:cNvPr>
            <p:cNvSpPr txBox="1"/>
            <p:nvPr/>
          </p:nvSpPr>
          <p:spPr>
            <a:xfrm>
              <a:off x="5315290" y="1433099"/>
              <a:ext cx="1364164" cy="955079"/>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Prevent condition worsening</a:t>
              </a:r>
            </a:p>
          </p:txBody>
        </p:sp>
      </p:grpSp>
      <p:grpSp>
        <p:nvGrpSpPr>
          <p:cNvPr id="20" name="Group 19">
            <a:extLst>
              <a:ext uri="{FF2B5EF4-FFF2-40B4-BE49-F238E27FC236}">
                <a16:creationId xmlns:a16="http://schemas.microsoft.com/office/drawing/2014/main" id="{FD429C0D-79AE-6F87-238E-3F334B872CBA}"/>
              </a:ext>
            </a:extLst>
          </p:cNvPr>
          <p:cNvGrpSpPr/>
          <p:nvPr/>
        </p:nvGrpSpPr>
        <p:grpSpPr>
          <a:xfrm>
            <a:off x="1098125" y="4601293"/>
            <a:ext cx="2255493" cy="1965621"/>
            <a:chOff x="5236135" y="1132921"/>
            <a:chExt cx="1816823" cy="1600166"/>
          </a:xfrm>
        </p:grpSpPr>
        <p:pic>
          <p:nvPicPr>
            <p:cNvPr id="21" name="Picture 2" descr="Post-It, Sticky Note, Note, Memo, Office">
              <a:extLst>
                <a:ext uri="{FF2B5EF4-FFF2-40B4-BE49-F238E27FC236}">
                  <a16:creationId xmlns:a16="http://schemas.microsoft.com/office/drawing/2014/main" id="{D8933558-184E-1A37-FF9D-A9292D6285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32921"/>
              <a:ext cx="1788658" cy="160016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BC855F59-359D-7AB4-4664-F1C2049EC109}"/>
                </a:ext>
              </a:extLst>
            </p:cNvPr>
            <p:cNvSpPr txBox="1"/>
            <p:nvPr/>
          </p:nvSpPr>
          <p:spPr>
            <a:xfrm>
              <a:off x="5236135" y="1522675"/>
              <a:ext cx="1614284" cy="737536"/>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Communicate well</a:t>
              </a:r>
            </a:p>
          </p:txBody>
        </p:sp>
      </p:grpSp>
      <p:grpSp>
        <p:nvGrpSpPr>
          <p:cNvPr id="23" name="Group 22">
            <a:extLst>
              <a:ext uri="{FF2B5EF4-FFF2-40B4-BE49-F238E27FC236}">
                <a16:creationId xmlns:a16="http://schemas.microsoft.com/office/drawing/2014/main" id="{53AD0BDC-DF5F-8154-8897-5AE73EDAAA93}"/>
              </a:ext>
            </a:extLst>
          </p:cNvPr>
          <p:cNvGrpSpPr/>
          <p:nvPr/>
        </p:nvGrpSpPr>
        <p:grpSpPr>
          <a:xfrm>
            <a:off x="3628901" y="4614316"/>
            <a:ext cx="2220528" cy="2002842"/>
            <a:chOff x="5180207" y="1132921"/>
            <a:chExt cx="1698378" cy="1600166"/>
          </a:xfrm>
        </p:grpSpPr>
        <p:pic>
          <p:nvPicPr>
            <p:cNvPr id="24" name="Picture 2" descr="Post-It, Sticky Note, Note, Memo, Office">
              <a:extLst>
                <a:ext uri="{FF2B5EF4-FFF2-40B4-BE49-F238E27FC236}">
                  <a16:creationId xmlns:a16="http://schemas.microsoft.com/office/drawing/2014/main" id="{551FF220-A8B0-998D-B6A4-66FE0234BD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32921"/>
              <a:ext cx="1614285" cy="160016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69B60F40-317B-29DE-9DF4-237E07F22D9B}"/>
                </a:ext>
              </a:extLst>
            </p:cNvPr>
            <p:cNvSpPr txBox="1"/>
            <p:nvPr/>
          </p:nvSpPr>
          <p:spPr>
            <a:xfrm>
              <a:off x="5180207" y="1447954"/>
              <a:ext cx="1614284" cy="880831"/>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Treat with dignity and respect</a:t>
              </a:r>
            </a:p>
          </p:txBody>
        </p:sp>
      </p:grpSp>
      <p:grpSp>
        <p:nvGrpSpPr>
          <p:cNvPr id="26" name="Group 25">
            <a:extLst>
              <a:ext uri="{FF2B5EF4-FFF2-40B4-BE49-F238E27FC236}">
                <a16:creationId xmlns:a16="http://schemas.microsoft.com/office/drawing/2014/main" id="{CCF6C158-8645-0D6B-FD74-13F73C50F550}"/>
              </a:ext>
            </a:extLst>
          </p:cNvPr>
          <p:cNvGrpSpPr/>
          <p:nvPr/>
        </p:nvGrpSpPr>
        <p:grpSpPr>
          <a:xfrm>
            <a:off x="6244251" y="4596851"/>
            <a:ext cx="2110581" cy="2055708"/>
            <a:chOff x="5180207" y="1132921"/>
            <a:chExt cx="1698378" cy="1600166"/>
          </a:xfrm>
        </p:grpSpPr>
        <p:pic>
          <p:nvPicPr>
            <p:cNvPr id="27" name="Picture 2" descr="Post-It, Sticky Note, Note, Memo, Office">
              <a:extLst>
                <a:ext uri="{FF2B5EF4-FFF2-40B4-BE49-F238E27FC236}">
                  <a16:creationId xmlns:a16="http://schemas.microsoft.com/office/drawing/2014/main" id="{B0327FC4-BBC8-68E8-D275-C48D57B40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32921"/>
              <a:ext cx="1614285" cy="1600166"/>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EBC2FD35-2975-9696-951C-8816788AD9FA}"/>
                </a:ext>
              </a:extLst>
            </p:cNvPr>
            <p:cNvSpPr txBox="1"/>
            <p:nvPr/>
          </p:nvSpPr>
          <p:spPr>
            <a:xfrm>
              <a:off x="5180207" y="1422329"/>
              <a:ext cx="1614284" cy="932080"/>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Keep warm</a:t>
              </a:r>
            </a:p>
          </p:txBody>
        </p:sp>
      </p:grpSp>
      <p:sp>
        <p:nvSpPr>
          <p:cNvPr id="29" name="Rectangle 28">
            <a:extLst>
              <a:ext uri="{FF2B5EF4-FFF2-40B4-BE49-F238E27FC236}">
                <a16:creationId xmlns:a16="http://schemas.microsoft.com/office/drawing/2014/main" id="{69785067-BBAF-212F-2877-44A3A6C479BD}"/>
              </a:ext>
            </a:extLst>
          </p:cNvPr>
          <p:cNvSpPr/>
          <p:nvPr/>
        </p:nvSpPr>
        <p:spPr>
          <a:xfrm>
            <a:off x="1186409" y="3688103"/>
            <a:ext cx="10073151" cy="830997"/>
          </a:xfrm>
          <a:prstGeom prst="rect">
            <a:avLst/>
          </a:prstGeom>
          <a:noFill/>
        </p:spPr>
        <p:txBody>
          <a:bodyPr wrap="square">
            <a:spAutoFit/>
          </a:bodyPr>
          <a:lstStyle/>
          <a:p>
            <a:pPr algn="ctr"/>
            <a:r>
              <a:rPr lang="en-US" sz="2400" b="1" dirty="0">
                <a:solidFill>
                  <a:srgbClr val="009F53"/>
                </a:solidFill>
                <a:ea typeface="MS PGothic"/>
                <a:cs typeface="Arial"/>
              </a:rPr>
              <a:t>There are lots of things to remember when taking care of someone. Which </a:t>
            </a:r>
            <a:r>
              <a:rPr lang="en-US" sz="2400" b="1" u="sng" dirty="0">
                <a:solidFill>
                  <a:srgbClr val="009F53"/>
                </a:solidFill>
                <a:ea typeface="MS PGothic"/>
                <a:cs typeface="Arial"/>
              </a:rPr>
              <a:t>three</a:t>
            </a:r>
            <a:r>
              <a:rPr lang="en-US" sz="2400" b="1" dirty="0">
                <a:solidFill>
                  <a:srgbClr val="009F53"/>
                </a:solidFill>
                <a:ea typeface="MS PGothic"/>
                <a:cs typeface="Arial"/>
              </a:rPr>
              <a:t> of these are the most important?</a:t>
            </a:r>
          </a:p>
        </p:txBody>
      </p:sp>
      <p:graphicFrame>
        <p:nvGraphicFramePr>
          <p:cNvPr id="7" name="Table 6">
            <a:extLst>
              <a:ext uri="{FF2B5EF4-FFF2-40B4-BE49-F238E27FC236}">
                <a16:creationId xmlns:a16="http://schemas.microsoft.com/office/drawing/2014/main" id="{CF682F52-04BC-2995-4698-560768D11F03}"/>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30" name="TextBox 29">
            <a:extLst>
              <a:ext uri="{FF2B5EF4-FFF2-40B4-BE49-F238E27FC236}">
                <a16:creationId xmlns:a16="http://schemas.microsoft.com/office/drawing/2014/main" id="{680F62FA-E5A9-E2F9-A4B7-C3541860D7BF}"/>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747016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6685E9-BDF5-B2C2-60D3-781DFE754B29}"/>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1"/>
            <a:ext cx="2237173" cy="626362"/>
          </a:xfrm>
          <a:solidFill>
            <a:srgbClr val="009F53"/>
          </a:solidFill>
        </p:spPr>
        <p:txBody>
          <a:bodyPr>
            <a:normAutofit/>
          </a:bodyPr>
          <a:lstStyle/>
          <a:p>
            <a:r>
              <a:rPr lang="en-US" sz="3700" dirty="0"/>
              <a:t>Scenario</a:t>
            </a:r>
          </a:p>
        </p:txBody>
      </p:sp>
      <p:sp>
        <p:nvSpPr>
          <p:cNvPr id="3" name="Text Box 2">
            <a:extLst>
              <a:ext uri="{FF2B5EF4-FFF2-40B4-BE49-F238E27FC236}">
                <a16:creationId xmlns:a16="http://schemas.microsoft.com/office/drawing/2014/main" id="{C36F8986-7E1B-AED8-32FB-E4F0EF8369FA}"/>
              </a:ext>
            </a:extLst>
          </p:cNvPr>
          <p:cNvSpPr txBox="1">
            <a:spLocks noChangeArrowheads="1"/>
          </p:cNvSpPr>
          <p:nvPr/>
        </p:nvSpPr>
        <p:spPr bwMode="auto">
          <a:xfrm>
            <a:off x="302005" y="1995804"/>
            <a:ext cx="6304029" cy="4221075"/>
          </a:xfrm>
          <a:prstGeom prst="rect">
            <a:avLst/>
          </a:prstGeom>
          <a:noFill/>
          <a:ln w="9525">
            <a:noFill/>
            <a:miter lim="800000"/>
            <a:headEnd/>
            <a:tailEnd/>
          </a:ln>
        </p:spPr>
        <p:txBody>
          <a:bodyPr rot="0" vert="horz" wrap="square" lIns="91440" tIns="45720" rIns="91440" bIns="45720" anchor="t" anchorCtr="0">
            <a:noAutofit/>
          </a:bodyPr>
          <a:lstStyle/>
          <a:p>
            <a:pPr algn="ctr"/>
            <a:r>
              <a:rPr lang="en-US" sz="2800" b="1" dirty="0">
                <a:effectLst/>
                <a:ea typeface="Whitney Book" pitchFamily="50" charset="0"/>
                <a:cs typeface="Whitney Book" pitchFamily="50" charset="0"/>
              </a:rPr>
              <a:t>Joanne went to </a:t>
            </a:r>
            <a:r>
              <a:rPr lang="en-GB" sz="2800" b="1" dirty="0">
                <a:effectLst/>
                <a:ea typeface="Whitney Book" pitchFamily="50" charset="0"/>
                <a:cs typeface="Whitney Book" pitchFamily="50" charset="0"/>
              </a:rPr>
              <a:t>the café with her grandad. He offered to buy her a piece of walnut cake. She ate the cake and not long after she started to </a:t>
            </a:r>
            <a:r>
              <a:rPr lang="en-GB" sz="2800" b="1" dirty="0">
                <a:ea typeface="Whitney Book" pitchFamily="50" charset="0"/>
                <a:cs typeface="Whitney Book" pitchFamily="50" charset="0"/>
              </a:rPr>
              <a:t>complain of </a:t>
            </a:r>
            <a:r>
              <a:rPr lang="en-GB" sz="2800" b="1" dirty="0">
                <a:effectLst/>
                <a:ea typeface="Whitney Book" pitchFamily="50" charset="0"/>
                <a:cs typeface="Whitney Book" pitchFamily="50" charset="0"/>
              </a:rPr>
              <a:t>belly pains and started to cough.</a:t>
            </a:r>
          </a:p>
          <a:p>
            <a:pPr algn="ctr"/>
            <a:br>
              <a:rPr lang="en-US" sz="2800" dirty="0">
                <a:effectLst/>
                <a:ea typeface="Whitney Book" pitchFamily="50" charset="0"/>
                <a:cs typeface="Whitney Book" pitchFamily="50" charset="0"/>
              </a:rPr>
            </a:br>
            <a:r>
              <a:rPr lang="en-US" sz="2800" b="1" dirty="0">
                <a:solidFill>
                  <a:srgbClr val="009F53"/>
                </a:solidFill>
                <a:effectLst/>
                <a:ea typeface="Whitney Book" pitchFamily="50" charset="0"/>
                <a:cs typeface="Whitney Book" pitchFamily="50" charset="0"/>
              </a:rPr>
              <a:t>What should a first aider do? </a:t>
            </a:r>
            <a:endParaRPr lang="en-GB" sz="2800" b="1" dirty="0">
              <a:solidFill>
                <a:srgbClr val="009F53"/>
              </a:solidFill>
              <a:effectLst/>
              <a:ea typeface="Whitney Book" pitchFamily="50" charset="0"/>
              <a:cs typeface="Whitney Book" pitchFamily="50" charset="0"/>
            </a:endParaRPr>
          </a:p>
          <a:p>
            <a:r>
              <a:rPr lang="en-US" sz="2800" b="1" dirty="0">
                <a:effectLst/>
                <a:ea typeface="Whitney Book" pitchFamily="50" charset="0"/>
                <a:cs typeface="Whitney Book" pitchFamily="50" charset="0"/>
              </a:rPr>
              <a:t> </a:t>
            </a:r>
            <a:endParaRPr lang="en-GB" sz="3200" b="1" dirty="0">
              <a:effectLst/>
              <a:ea typeface="Whitney Book" pitchFamily="50" charset="0"/>
              <a:cs typeface="Whitney Book" pitchFamily="50" charset="0"/>
            </a:endParaRPr>
          </a:p>
        </p:txBody>
      </p:sp>
      <p:pic>
        <p:nvPicPr>
          <p:cNvPr id="8" name="Picture 7" descr="Cake with cream and walnut toppings on white plate">
            <a:extLst>
              <a:ext uri="{FF2B5EF4-FFF2-40B4-BE49-F238E27FC236}">
                <a16:creationId xmlns:a16="http://schemas.microsoft.com/office/drawing/2014/main" id="{14238C14-3488-728F-4BC9-C8BD67433B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77576" y="2324100"/>
            <a:ext cx="4827487" cy="3213100"/>
          </a:xfrm>
          <a:prstGeom prst="rect">
            <a:avLst/>
          </a:prstGeom>
          <a:ln>
            <a:noFill/>
          </a:ln>
          <a:effectLst>
            <a:outerShdw blurRad="292100" dist="139700" dir="2700000" algn="tl" rotWithShape="0">
              <a:srgbClr val="333333">
                <a:alpha val="65000"/>
              </a:srgbClr>
            </a:outerShdw>
          </a:effectLst>
        </p:spPr>
      </p:pic>
      <p:graphicFrame>
        <p:nvGraphicFramePr>
          <p:cNvPr id="4" name="Table 3">
            <a:extLst>
              <a:ext uri="{FF2B5EF4-FFF2-40B4-BE49-F238E27FC236}">
                <a16:creationId xmlns:a16="http://schemas.microsoft.com/office/drawing/2014/main" id="{9B451F55-F7B2-0707-E94D-E6D1C67691BB}"/>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5" name="TextBox 4">
            <a:extLst>
              <a:ext uri="{FF2B5EF4-FFF2-40B4-BE49-F238E27FC236}">
                <a16:creationId xmlns:a16="http://schemas.microsoft.com/office/drawing/2014/main" id="{E68C29AD-0F4F-1E08-97CB-AA9DC9AA7AF6}"/>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308027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8F4835-8C2A-9C99-8B42-951BC3B857FD}"/>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19"/>
            <a:ext cx="3977787" cy="602890"/>
          </a:xfrm>
          <a:solidFill>
            <a:schemeClr val="tx1"/>
          </a:solidFill>
        </p:spPr>
        <p:txBody>
          <a:bodyPr/>
          <a:lstStyle/>
          <a:p>
            <a:r>
              <a:rPr lang="en-US" sz="3700" dirty="0"/>
              <a:t>Copyright notice</a:t>
            </a:r>
          </a:p>
        </p:txBody>
      </p:sp>
      <p:sp>
        <p:nvSpPr>
          <p:cNvPr id="7" name="TextBox 6">
            <a:extLst>
              <a:ext uri="{FF2B5EF4-FFF2-40B4-BE49-F238E27FC236}">
                <a16:creationId xmlns:a16="http://schemas.microsoft.com/office/drawing/2014/main" id="{3E2A30D4-16FF-7CED-D16C-1D76817EF764}"/>
              </a:ext>
            </a:extLst>
          </p:cNvPr>
          <p:cNvSpPr txBox="1"/>
          <p:nvPr/>
        </p:nvSpPr>
        <p:spPr>
          <a:xfrm>
            <a:off x="429826" y="2258422"/>
            <a:ext cx="11241617" cy="3416320"/>
          </a:xfrm>
          <a:prstGeom prst="rect">
            <a:avLst/>
          </a:prstGeom>
          <a:solidFill>
            <a:srgbClr val="BFDFD2"/>
          </a:solidFill>
          <a:ln w="57150">
            <a:noFill/>
          </a:ln>
        </p:spPr>
        <p:txBody>
          <a:bodyPr wrap="square" rtlCol="0">
            <a:spAutoFit/>
          </a:bodyPr>
          <a:lstStyle/>
          <a:p>
            <a:r>
              <a:rPr lang="en-GB" sz="2400" dirty="0"/>
              <a:t>This is the statement for copyright These </a:t>
            </a:r>
            <a:r>
              <a:rPr lang="en-GB" sz="2400" i="1" dirty="0"/>
              <a:t>PowerPoint slides</a:t>
            </a:r>
            <a:r>
              <a:rPr lang="en-GB" sz="2400" dirty="0"/>
              <a:t> are the intellectual property of St John Ambulance.  They are protected by copyright law. You are granted permission to view and use these slides solely for educational and informational purposes within the context of your association with St John Ambulance. Any unauthorised reproduction, distribution, or use for personal gain or any purpose other than the intended educational use is strictly prohibited. By accessing and using these </a:t>
            </a:r>
            <a:r>
              <a:rPr lang="en-GB" sz="2400" i="1" dirty="0"/>
              <a:t>slides,</a:t>
            </a:r>
            <a:r>
              <a:rPr lang="en-GB" sz="2400" dirty="0"/>
              <a:t> you agree to respect the copyright and confidentiality of the content contained herein. Any violation of this agreement may result in legal action. Thank you for your understanding and compliance.</a:t>
            </a:r>
          </a:p>
        </p:txBody>
      </p:sp>
      <p:graphicFrame>
        <p:nvGraphicFramePr>
          <p:cNvPr id="3" name="Table 2">
            <a:extLst>
              <a:ext uri="{FF2B5EF4-FFF2-40B4-BE49-F238E27FC236}">
                <a16:creationId xmlns:a16="http://schemas.microsoft.com/office/drawing/2014/main" id="{2586E7A0-4904-98A9-1711-1B3FB472CA59}"/>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2" name="TextBox 1">
            <a:extLst>
              <a:ext uri="{FF2B5EF4-FFF2-40B4-BE49-F238E27FC236}">
                <a16:creationId xmlns:a16="http://schemas.microsoft.com/office/drawing/2014/main" id="{246EDB79-2828-2D33-9C7A-CA2E06847BE0}"/>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981157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6F664A9-BBB0-3381-84F7-9769CE84A4C8}"/>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solidFill>
            <a:srgbClr val="009F53"/>
          </a:solidFill>
        </p:spPr>
        <p:txBody>
          <a:bodyPr/>
          <a:lstStyle/>
          <a:p>
            <a:r>
              <a:rPr lang="en-US" sz="3700" dirty="0"/>
              <a:t>Activity 4: Knowledge check</a:t>
            </a:r>
          </a:p>
        </p:txBody>
      </p:sp>
      <p:sp>
        <p:nvSpPr>
          <p:cNvPr id="2" name="TextBox 1">
            <a:extLst>
              <a:ext uri="{FF2B5EF4-FFF2-40B4-BE49-F238E27FC236}">
                <a16:creationId xmlns:a16="http://schemas.microsoft.com/office/drawing/2014/main" id="{D49613DA-541A-CDE9-8EDC-0A9B68D34B55}"/>
              </a:ext>
            </a:extLst>
          </p:cNvPr>
          <p:cNvSpPr txBox="1"/>
          <p:nvPr/>
        </p:nvSpPr>
        <p:spPr>
          <a:xfrm>
            <a:off x="339407" y="3019822"/>
            <a:ext cx="3756701" cy="2564805"/>
          </a:xfrm>
          <a:prstGeom prst="rect">
            <a:avLst/>
          </a:prstGeom>
          <a:solidFill>
            <a:schemeClr val="bg1"/>
          </a:solidFill>
          <a:ln>
            <a:solidFill>
              <a:srgbClr val="009F53"/>
            </a:solidFill>
          </a:ln>
        </p:spPr>
        <p:txBody>
          <a:bodyPr wrap="square" rtlCol="0">
            <a:spAutoFit/>
          </a:bodyPr>
          <a:lstStyle/>
          <a:p>
            <a:r>
              <a:rPr lang="en-GB" sz="1400" b="1" dirty="0">
                <a:latin typeface="Arial" panose="020B0604020202020204" pitchFamily="34" charset="0"/>
                <a:cs typeface="Arial" panose="020B0604020202020204" pitchFamily="34" charset="0"/>
              </a:rPr>
              <a:t>Step 3</a:t>
            </a:r>
          </a:p>
          <a:p>
            <a:pPr marL="158115" indent="-158115">
              <a:spcAft>
                <a:spcPts val="360"/>
              </a:spcAft>
            </a:pPr>
            <a:r>
              <a:rPr lang="en-GB" sz="1400" b="1" dirty="0">
                <a:latin typeface="Arial" panose="020B0604020202020204" pitchFamily="34" charset="0"/>
                <a:cs typeface="Arial" panose="020B0604020202020204" pitchFamily="34" charset="0"/>
              </a:rPr>
              <a:t>Keep counting their breathing and keep</a:t>
            </a:r>
          </a:p>
          <a:p>
            <a:pPr marL="158115" indent="-158115">
              <a:spcAft>
                <a:spcPts val="360"/>
              </a:spcAft>
            </a:pPr>
            <a:r>
              <a:rPr lang="en-GB" sz="1400" b="1" dirty="0">
                <a:latin typeface="Arial" panose="020B0604020202020204" pitchFamily="34" charset="0"/>
                <a:cs typeface="Arial" panose="020B0604020202020204" pitchFamily="34" charset="0"/>
              </a:rPr>
              <a:t>them calm</a:t>
            </a:r>
            <a:endParaRPr lang="en-US" sz="1400" dirty="0">
              <a:latin typeface="Arial" panose="020B0604020202020204" pitchFamily="34" charset="0"/>
              <a:cs typeface="Arial" panose="020B0604020202020204" pitchFamily="34" charset="0"/>
            </a:endParaRPr>
          </a:p>
          <a:p>
            <a:pPr marL="285750" indent="-285750">
              <a:buClr>
                <a:srgbClr val="009F53"/>
              </a:buClr>
              <a:buSzPct val="100000"/>
              <a:buFont typeface="Segoe UI Symbol" panose="020B0502040204020203" pitchFamily="34" charset="0"/>
              <a:buChar char="➤"/>
            </a:pPr>
            <a:r>
              <a:rPr lang="en-GB" sz="1400" dirty="0">
                <a:latin typeface="Arial"/>
                <a:cs typeface="Arial"/>
              </a:rPr>
              <a:t>Look at their breathing and listen for any changes</a:t>
            </a:r>
          </a:p>
          <a:p>
            <a:pPr marL="285750" indent="-285750">
              <a:buClr>
                <a:srgbClr val="009F53"/>
              </a:buClr>
              <a:buSzPct val="100000"/>
              <a:buFont typeface="Segoe UI Symbol" panose="020B0502040204020203" pitchFamily="34" charset="0"/>
              <a:buChar char="➤"/>
            </a:pPr>
            <a:r>
              <a:rPr lang="en-GB" sz="1400" dirty="0">
                <a:latin typeface="Arial"/>
                <a:cs typeface="Arial"/>
              </a:rPr>
              <a:t>R_ _ _ _ _ _ _ them that help is on the way</a:t>
            </a:r>
          </a:p>
          <a:p>
            <a:pPr marL="285750" indent="-285750">
              <a:buClr>
                <a:srgbClr val="009F53"/>
              </a:buClr>
              <a:buSzPct val="100000"/>
              <a:buFont typeface="Segoe UI Symbol" panose="020B0502040204020203" pitchFamily="34" charset="0"/>
              <a:buChar char="➤"/>
            </a:pPr>
            <a:r>
              <a:rPr lang="en-GB" sz="1400" dirty="0">
                <a:latin typeface="Arial"/>
                <a:cs typeface="Arial"/>
              </a:rPr>
              <a:t>As_ _ _ _ _ injection can be given after 5 minutes if no improvement</a:t>
            </a:r>
          </a:p>
          <a:p>
            <a:pPr marL="285750" indent="-285750">
              <a:buClr>
                <a:srgbClr val="009F53"/>
              </a:buClr>
              <a:buSzPct val="100000"/>
              <a:buFont typeface="Segoe UI Symbol" panose="020B0502040204020203" pitchFamily="34" charset="0"/>
              <a:buChar char="➤"/>
            </a:pPr>
            <a:r>
              <a:rPr lang="en-GB" sz="1400" dirty="0">
                <a:latin typeface="Arial"/>
                <a:cs typeface="Arial"/>
              </a:rPr>
              <a:t>If they become pale and weak, lie them down with legs r_ _ _ _ _</a:t>
            </a:r>
          </a:p>
        </p:txBody>
      </p:sp>
      <p:sp>
        <p:nvSpPr>
          <p:cNvPr id="5" name="TextBox 4">
            <a:extLst>
              <a:ext uri="{FF2B5EF4-FFF2-40B4-BE49-F238E27FC236}">
                <a16:creationId xmlns:a16="http://schemas.microsoft.com/office/drawing/2014/main" id="{6AFCE1A3-3ED1-2F2A-F1E9-2E1E4A533990}"/>
              </a:ext>
            </a:extLst>
          </p:cNvPr>
          <p:cNvSpPr txBox="1"/>
          <p:nvPr/>
        </p:nvSpPr>
        <p:spPr>
          <a:xfrm>
            <a:off x="4262223" y="4276577"/>
            <a:ext cx="3756701" cy="1220847"/>
          </a:xfrm>
          <a:prstGeom prst="rect">
            <a:avLst/>
          </a:prstGeom>
          <a:solidFill>
            <a:schemeClr val="bg1"/>
          </a:solidFill>
          <a:ln>
            <a:solidFill>
              <a:srgbClr val="009F53"/>
            </a:solidFill>
          </a:ln>
        </p:spPr>
        <p:txBody>
          <a:bodyPr wrap="square" rtlCol="0">
            <a:spAutoFit/>
          </a:bodyPr>
          <a:lstStyle/>
          <a:p>
            <a:r>
              <a:rPr lang="en-GB" sz="1400" b="1" dirty="0">
                <a:latin typeface="Arial" panose="020B0604020202020204" pitchFamily="34" charset="0"/>
                <a:cs typeface="Arial" panose="020B0604020202020204" pitchFamily="34" charset="0"/>
              </a:rPr>
              <a:t>Step 4</a:t>
            </a:r>
          </a:p>
          <a:p>
            <a:pPr marL="158319" indent="-158319">
              <a:spcAft>
                <a:spcPts val="360"/>
              </a:spcAft>
            </a:pPr>
            <a:r>
              <a:rPr lang="en-GB" sz="1400" b="1" dirty="0">
                <a:solidFill>
                  <a:prstClr val="black"/>
                </a:solidFill>
                <a:latin typeface="Arial" panose="020B0604020202020204" pitchFamily="34" charset="0"/>
                <a:cs typeface="Arial" panose="020B0604020202020204" pitchFamily="34" charset="0"/>
              </a:rPr>
              <a:t>Stay with them</a:t>
            </a:r>
          </a:p>
          <a:p>
            <a:pPr marL="285750" indent="-285750">
              <a:buClr>
                <a:srgbClr val="009F53"/>
              </a:buClr>
              <a:buSzPct val="100000"/>
              <a:buFont typeface="Segoe UI Symbol" panose="020B0502040204020203" pitchFamily="34" charset="0"/>
              <a:buChar char="➤"/>
            </a:pPr>
            <a:r>
              <a:rPr lang="en-GB" sz="1400" b="1" dirty="0">
                <a:solidFill>
                  <a:srgbClr val="FF0000"/>
                </a:solidFill>
                <a:latin typeface="Arial" panose="020B0604020202020204" pitchFamily="34" charset="0"/>
                <a:cs typeface="Arial" panose="020B0604020202020204" pitchFamily="34" charset="0"/>
              </a:rPr>
              <a:t>Remember: </a:t>
            </a:r>
            <a:r>
              <a:rPr lang="en-GB" sz="1400" dirty="0">
                <a:solidFill>
                  <a:prstClr val="black"/>
                </a:solidFill>
                <a:latin typeface="Arial" panose="020B0604020202020204" pitchFamily="34" charset="0"/>
                <a:cs typeface="Arial" panose="020B0604020202020204" pitchFamily="34" charset="0"/>
              </a:rPr>
              <a:t>your casualty could become </a:t>
            </a:r>
            <a:br>
              <a:rPr lang="en-GB" sz="1400" dirty="0">
                <a:solidFill>
                  <a:prstClr val="black"/>
                </a:solidFill>
                <a:latin typeface="Arial" panose="020B0604020202020204" pitchFamily="34" charset="0"/>
                <a:cs typeface="Arial" panose="020B0604020202020204" pitchFamily="34" charset="0"/>
              </a:rPr>
            </a:br>
            <a:r>
              <a:rPr lang="en-GB" sz="1400" dirty="0">
                <a:solidFill>
                  <a:prstClr val="black"/>
                </a:solidFill>
                <a:latin typeface="Arial" panose="020B0604020202020204" pitchFamily="34" charset="0"/>
                <a:cs typeface="Arial" panose="020B0604020202020204" pitchFamily="34" charset="0"/>
              </a:rPr>
              <a:t>u_ _ _ _ _ _ _ _ _ _ _. Be prepared to start _ _ _.</a:t>
            </a:r>
          </a:p>
        </p:txBody>
      </p:sp>
      <p:sp>
        <p:nvSpPr>
          <p:cNvPr id="8" name="TextBox 7">
            <a:extLst>
              <a:ext uri="{FF2B5EF4-FFF2-40B4-BE49-F238E27FC236}">
                <a16:creationId xmlns:a16="http://schemas.microsoft.com/office/drawing/2014/main" id="{8A49F267-9B9E-36F8-4869-368DD7C764BA}"/>
              </a:ext>
            </a:extLst>
          </p:cNvPr>
          <p:cNvSpPr txBox="1"/>
          <p:nvPr/>
        </p:nvSpPr>
        <p:spPr>
          <a:xfrm>
            <a:off x="4256233" y="2008281"/>
            <a:ext cx="3762691" cy="2133918"/>
          </a:xfrm>
          <a:prstGeom prst="rect">
            <a:avLst/>
          </a:prstGeom>
          <a:solidFill>
            <a:schemeClr val="bg1"/>
          </a:solidFill>
          <a:ln>
            <a:solidFill>
              <a:srgbClr val="009F53"/>
            </a:solidFill>
          </a:ln>
        </p:spPr>
        <p:txBody>
          <a:bodyPr wrap="square" rtlCol="0">
            <a:spAutoFit/>
          </a:bodyPr>
          <a:lstStyle/>
          <a:p>
            <a:r>
              <a:rPr lang="en-GB" sz="1400" b="1" dirty="0">
                <a:latin typeface="Arial" panose="020B0604020202020204" pitchFamily="34" charset="0"/>
                <a:cs typeface="Arial" panose="020B0604020202020204" pitchFamily="34" charset="0"/>
              </a:rPr>
              <a:t>Step 2</a:t>
            </a:r>
          </a:p>
          <a:p>
            <a:pPr marL="158115" indent="-158115">
              <a:spcAft>
                <a:spcPts val="360"/>
              </a:spcAft>
            </a:pPr>
            <a:r>
              <a:rPr lang="en-GB" sz="1400" b="1" dirty="0">
                <a:latin typeface="Arial"/>
                <a:cs typeface="Arial"/>
              </a:rPr>
              <a:t>Ask the casualty if they have an auto</a:t>
            </a:r>
            <a:endParaRPr lang="en-US" sz="1400" dirty="0">
              <a:latin typeface="Arial"/>
              <a:cs typeface="Arial"/>
            </a:endParaRPr>
          </a:p>
          <a:p>
            <a:pPr marL="158115" indent="-158115">
              <a:spcAft>
                <a:spcPts val="360"/>
              </a:spcAft>
            </a:pPr>
            <a:r>
              <a:rPr lang="en-GB" sz="1400" b="1" dirty="0">
                <a:latin typeface="Arial"/>
                <a:cs typeface="Arial"/>
              </a:rPr>
              <a:t>i _ _ _ _ _ _ _ with them</a:t>
            </a:r>
            <a:endParaRPr lang="en-GB" sz="1400" dirty="0">
              <a:latin typeface="Arial"/>
              <a:cs typeface="Arial"/>
            </a:endParaRPr>
          </a:p>
          <a:p>
            <a:pPr marL="285750" indent="-285750">
              <a:buClr>
                <a:srgbClr val="009F53"/>
              </a:buClr>
              <a:buSzPct val="100000"/>
              <a:buFont typeface="Segoe UI Symbol" panose="020B0502040204020203" pitchFamily="34" charset="0"/>
              <a:buChar char="➤"/>
            </a:pPr>
            <a:r>
              <a:rPr lang="en-GB" sz="1400" dirty="0">
                <a:latin typeface="Arial"/>
                <a:cs typeface="Arial"/>
              </a:rPr>
              <a:t>People with allergies often carry</a:t>
            </a:r>
            <a:br>
              <a:rPr lang="en-GB" sz="1400" dirty="0">
                <a:latin typeface="Arial" panose="020B0604020202020204" pitchFamily="34" charset="0"/>
                <a:cs typeface="Arial" panose="020B0604020202020204" pitchFamily="34" charset="0"/>
              </a:rPr>
            </a:br>
            <a:r>
              <a:rPr lang="en-GB" sz="1400" dirty="0">
                <a:latin typeface="Arial"/>
                <a:cs typeface="Arial"/>
              </a:rPr>
              <a:t> an auto i _ _ _ _ _ _ _  of adrenaline (autoinjector) with them; if so help them use it</a:t>
            </a:r>
          </a:p>
          <a:p>
            <a:pPr marL="285750" indent="-285750">
              <a:buClr>
                <a:srgbClr val="009F53"/>
              </a:buClr>
              <a:buSzPct val="100000"/>
              <a:buFont typeface="Segoe UI Symbol" panose="020B0502040204020203" pitchFamily="34" charset="0"/>
              <a:buChar char="➤"/>
            </a:pPr>
            <a:r>
              <a:rPr lang="en-GB" sz="1400" dirty="0">
                <a:latin typeface="Arial"/>
                <a:cs typeface="Arial"/>
              </a:rPr>
              <a:t>Help the casualty to sit in a position which helps their b_ _ _ _ _ _ _ _</a:t>
            </a:r>
          </a:p>
        </p:txBody>
      </p:sp>
      <p:sp>
        <p:nvSpPr>
          <p:cNvPr id="9" name="TextBox 8">
            <a:extLst>
              <a:ext uri="{FF2B5EF4-FFF2-40B4-BE49-F238E27FC236}">
                <a16:creationId xmlns:a16="http://schemas.microsoft.com/office/drawing/2014/main" id="{C8F3C7E3-F545-57A3-D616-07BE6116D5CC}"/>
              </a:ext>
            </a:extLst>
          </p:cNvPr>
          <p:cNvSpPr txBox="1"/>
          <p:nvPr/>
        </p:nvSpPr>
        <p:spPr>
          <a:xfrm>
            <a:off x="339407" y="1895568"/>
            <a:ext cx="3762691" cy="1005403"/>
          </a:xfrm>
          <a:prstGeom prst="rect">
            <a:avLst/>
          </a:prstGeom>
          <a:solidFill>
            <a:schemeClr val="bg1"/>
          </a:solidFill>
          <a:ln>
            <a:solidFill>
              <a:srgbClr val="009F53"/>
            </a:solidFill>
          </a:ln>
        </p:spPr>
        <p:txBody>
          <a:bodyPr wrap="square" rtlCol="0">
            <a:spAutoFit/>
          </a:bodyPr>
          <a:lstStyle/>
          <a:p>
            <a:r>
              <a:rPr lang="en-GB" sz="1400" b="1" dirty="0">
                <a:cs typeface="Arial" panose="020B0604020202020204" pitchFamily="34" charset="0"/>
              </a:rPr>
              <a:t>Step 1</a:t>
            </a:r>
          </a:p>
          <a:p>
            <a:pPr marL="158115" indent="-158115">
              <a:spcAft>
                <a:spcPts val="360"/>
              </a:spcAft>
            </a:pPr>
            <a:r>
              <a:rPr lang="en-GB" sz="1400" b="1" dirty="0">
                <a:solidFill>
                  <a:prstClr val="black"/>
                </a:solidFill>
                <a:cs typeface="Arial" panose="020B0604020202020204" pitchFamily="34" charset="0"/>
              </a:rPr>
              <a:t>Call _ _ _/112</a:t>
            </a:r>
            <a:endParaRPr lang="en-US" sz="1400" dirty="0"/>
          </a:p>
          <a:p>
            <a:pPr marL="285750" indent="-285750">
              <a:buClr>
                <a:srgbClr val="009F53"/>
              </a:buClr>
              <a:buSzPct val="100000"/>
              <a:buFont typeface="Segoe UI Symbol" panose="020B0502040204020203" pitchFamily="34" charset="0"/>
              <a:buChar char="➤"/>
            </a:pPr>
            <a:r>
              <a:rPr lang="en-GB" sz="1400" dirty="0">
                <a:cs typeface="Arial"/>
              </a:rPr>
              <a:t>Tell them you think someone is having an </a:t>
            </a:r>
            <a:br>
              <a:rPr lang="en-GB" sz="1400" dirty="0">
                <a:cs typeface="Arial" panose="020B0604020202020204" pitchFamily="34" charset="0"/>
              </a:rPr>
            </a:br>
            <a:r>
              <a:rPr lang="en-GB" sz="1400" dirty="0">
                <a:cs typeface="Arial"/>
              </a:rPr>
              <a:t>a_ _ _ _ _ _ _  r_ _ _ _ _ _ _</a:t>
            </a:r>
            <a:endParaRPr lang="en-GB" sz="1400" b="1" dirty="0">
              <a:cs typeface="Arial" panose="020B0604020202020204" pitchFamily="34" charset="0"/>
            </a:endParaRPr>
          </a:p>
        </p:txBody>
      </p:sp>
      <p:sp>
        <p:nvSpPr>
          <p:cNvPr id="19" name="TextBox 18">
            <a:extLst>
              <a:ext uri="{FF2B5EF4-FFF2-40B4-BE49-F238E27FC236}">
                <a16:creationId xmlns:a16="http://schemas.microsoft.com/office/drawing/2014/main" id="{0E91A80A-F720-60E2-A15C-3FC812FC246C}"/>
              </a:ext>
            </a:extLst>
          </p:cNvPr>
          <p:cNvSpPr txBox="1"/>
          <p:nvPr/>
        </p:nvSpPr>
        <p:spPr>
          <a:xfrm>
            <a:off x="339407" y="5712286"/>
            <a:ext cx="7543352" cy="307777"/>
          </a:xfrm>
          <a:prstGeom prst="rect">
            <a:avLst/>
          </a:prstGeom>
          <a:solidFill>
            <a:schemeClr val="bg1"/>
          </a:solidFill>
          <a:ln>
            <a:noFill/>
          </a:ln>
        </p:spPr>
        <p:txBody>
          <a:bodyPr wrap="square" rtlCol="0">
            <a:spAutoFit/>
          </a:bodyPr>
          <a:lstStyle/>
          <a:p>
            <a:r>
              <a:rPr lang="en-GB" sz="1400" dirty="0">
                <a:cs typeface="Arial" panose="020B0604020202020204" pitchFamily="34" charset="0"/>
              </a:rPr>
              <a:t>Word bank: Allergic reaction, injector, unresponsive, raised, reassure, breathing, CPR, 999</a:t>
            </a:r>
          </a:p>
        </p:txBody>
      </p:sp>
      <p:sp>
        <p:nvSpPr>
          <p:cNvPr id="20" name="Content Placeholder 2">
            <a:extLst>
              <a:ext uri="{FF2B5EF4-FFF2-40B4-BE49-F238E27FC236}">
                <a16:creationId xmlns:a16="http://schemas.microsoft.com/office/drawing/2014/main" id="{B96291ED-7F45-8777-0E8B-3BAE6618BBA1}"/>
              </a:ext>
            </a:extLst>
          </p:cNvPr>
          <p:cNvSpPr txBox="1">
            <a:spLocks/>
          </p:cNvSpPr>
          <p:nvPr/>
        </p:nvSpPr>
        <p:spPr>
          <a:xfrm>
            <a:off x="339408" y="1422505"/>
            <a:ext cx="6159364" cy="307777"/>
          </a:xfrm>
          <a:prstGeom prst="rect">
            <a:avLst/>
          </a:prstGeom>
          <a:solidFill>
            <a:srgbClr val="97999B"/>
          </a:solidFill>
        </p:spPr>
        <p:txBody>
          <a:bodyPr>
            <a:noAutofit/>
          </a:bodyPr>
          <a:lstStyle>
            <a:lvl1pPr marL="391077" indent="-391077" algn="l" rtl="0" eaLnBrk="1" fontAlgn="base" hangingPunct="1">
              <a:spcBef>
                <a:spcPct val="20000"/>
              </a:spcBef>
              <a:spcAft>
                <a:spcPct val="20000"/>
              </a:spcAft>
              <a:defRPr sz="3200" b="1" kern="1200">
                <a:solidFill>
                  <a:srgbClr val="000000"/>
                </a:solidFill>
                <a:latin typeface="+mn-lt"/>
                <a:ea typeface="MS PGothic" panose="020B0600070205080204" pitchFamily="34" charset="-128"/>
                <a:cs typeface="MS PGothic" charset="0"/>
              </a:defRPr>
            </a:lvl1pPr>
            <a:lvl2pPr marL="514194" indent="-309604" algn="l" rtl="0" eaLnBrk="1" fontAlgn="base" hangingPunct="1">
              <a:spcBef>
                <a:spcPct val="20000"/>
              </a:spcBef>
              <a:spcAft>
                <a:spcPct val="0"/>
              </a:spcAft>
              <a:buChar char="•"/>
              <a:defRPr sz="3200" kern="1200">
                <a:solidFill>
                  <a:srgbClr val="000000"/>
                </a:solidFill>
                <a:latin typeface="+mn-lt"/>
                <a:ea typeface="MS PGothic" panose="020B0600070205080204" pitchFamily="34" charset="-128"/>
                <a:cs typeface="MS PGothic" charset="0"/>
              </a:defRPr>
            </a:lvl2pPr>
            <a:lvl3pPr marL="2161789" indent="-521437" algn="l" rtl="0" eaLnBrk="1" fontAlgn="base" hangingPunct="1">
              <a:spcBef>
                <a:spcPct val="20000"/>
              </a:spcBef>
              <a:spcAft>
                <a:spcPct val="0"/>
              </a:spcAft>
              <a:buChar char="•"/>
              <a:defRPr sz="2700" kern="1200">
                <a:solidFill>
                  <a:srgbClr val="000000"/>
                </a:solidFill>
                <a:latin typeface="+mn-lt"/>
                <a:ea typeface="MS PGothic" panose="020B0600070205080204" pitchFamily="34" charset="-128"/>
                <a:cs typeface="MS PGothic" charset="0"/>
              </a:defRPr>
            </a:lvl3pPr>
            <a:lvl4pPr marL="2800912" indent="-434531" algn="l" rtl="0" eaLnBrk="1" fontAlgn="base" hangingPunct="1">
              <a:spcBef>
                <a:spcPct val="20000"/>
              </a:spcBef>
              <a:spcAft>
                <a:spcPct val="0"/>
              </a:spcAft>
              <a:buChar char="–"/>
              <a:defRPr sz="2300" kern="1200">
                <a:solidFill>
                  <a:srgbClr val="000000"/>
                </a:solidFill>
                <a:latin typeface="+mn-lt"/>
                <a:ea typeface="MS PGothic" panose="020B0600070205080204" pitchFamily="34" charset="-128"/>
                <a:cs typeface="MS PGothic" charset="0"/>
              </a:defRPr>
            </a:lvl4pPr>
            <a:lvl5pPr marL="3440033" indent="-434531" algn="l" rtl="0" eaLnBrk="1" fontAlgn="base" hangingPunct="1">
              <a:spcBef>
                <a:spcPct val="20000"/>
              </a:spcBef>
              <a:spcAft>
                <a:spcPct val="0"/>
              </a:spcAft>
              <a:buChar char="»"/>
              <a:defRPr sz="2300" kern="1200">
                <a:solidFill>
                  <a:srgbClr val="000000"/>
                </a:solidFill>
                <a:latin typeface="+mn-lt"/>
                <a:ea typeface="MS PGothic" panose="020B0600070205080204" pitchFamily="34" charset="-128"/>
                <a:cs typeface="MS PGothic" charset="0"/>
              </a:defRPr>
            </a:lvl5pPr>
            <a:lvl6pPr marL="286790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6pPr>
            <a:lvl7pPr marL="3389338"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775"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221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a:lstStyle>
          <a:p>
            <a:r>
              <a:rPr lang="en-GB" sz="1400" dirty="0">
                <a:solidFill>
                  <a:schemeClr val="bg1"/>
                </a:solidFill>
                <a:latin typeface="Arial" panose="020B0604020202020204" pitchFamily="34" charset="0"/>
                <a:cs typeface="Arial" panose="020B0604020202020204" pitchFamily="34" charset="0"/>
              </a:rPr>
              <a:t>Use your current first aid knowledge about allergies to fill in the blanks</a:t>
            </a:r>
          </a:p>
        </p:txBody>
      </p:sp>
      <p:graphicFrame>
        <p:nvGraphicFramePr>
          <p:cNvPr id="7" name="Table 6">
            <a:extLst>
              <a:ext uri="{FF2B5EF4-FFF2-40B4-BE49-F238E27FC236}">
                <a16:creationId xmlns:a16="http://schemas.microsoft.com/office/drawing/2014/main" id="{15B341EF-159A-7727-4F06-F545293DC378}"/>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12" name="Picture 11">
            <a:extLst>
              <a:ext uri="{FF2B5EF4-FFF2-40B4-BE49-F238E27FC236}">
                <a16:creationId xmlns:a16="http://schemas.microsoft.com/office/drawing/2014/main" id="{D7F486C5-77A7-2E88-92B5-02EF9AF6ADD5}"/>
              </a:ext>
            </a:extLst>
          </p:cNvPr>
          <p:cNvPicPr>
            <a:picLocks noChangeAspect="1"/>
          </p:cNvPicPr>
          <p:nvPr/>
        </p:nvPicPr>
        <p:blipFill>
          <a:blip r:embed="rId4"/>
          <a:stretch>
            <a:fillRect/>
          </a:stretch>
        </p:blipFill>
        <p:spPr>
          <a:xfrm>
            <a:off x="8946641" y="2008281"/>
            <a:ext cx="2637145" cy="3744455"/>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F48D08AF-F07E-E488-5463-7969E9259F52}"/>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6520762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A0CD185-4558-CB00-9528-9D1212C7BB30}"/>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6693987" cy="539611"/>
          </a:xfrm>
          <a:solidFill>
            <a:srgbClr val="009F53"/>
          </a:solidFill>
        </p:spPr>
        <p:txBody>
          <a:bodyPr/>
          <a:lstStyle/>
          <a:p>
            <a:r>
              <a:rPr lang="en-US" sz="3700" dirty="0"/>
              <a:t>Check my learning: Allergies</a:t>
            </a:r>
          </a:p>
        </p:txBody>
      </p:sp>
      <p:sp>
        <p:nvSpPr>
          <p:cNvPr id="7" name="TextBox 6">
            <a:extLst>
              <a:ext uri="{FF2B5EF4-FFF2-40B4-BE49-F238E27FC236}">
                <a16:creationId xmlns:a16="http://schemas.microsoft.com/office/drawing/2014/main" id="{3E2A30D4-16FF-7CED-D16C-1D76817EF764}"/>
              </a:ext>
            </a:extLst>
          </p:cNvPr>
          <p:cNvSpPr txBox="1"/>
          <p:nvPr/>
        </p:nvSpPr>
        <p:spPr>
          <a:xfrm>
            <a:off x="473180" y="2624313"/>
            <a:ext cx="9700834" cy="2677656"/>
          </a:xfrm>
          <a:prstGeom prst="rect">
            <a:avLst/>
          </a:prstGeom>
          <a:solidFill>
            <a:schemeClr val="bg1"/>
          </a:solidFill>
          <a:ln w="57150">
            <a:noFill/>
          </a:ln>
        </p:spPr>
        <p:txBody>
          <a:bodyPr wrap="square" rtlCol="0">
            <a:spAutoFit/>
          </a:bodyPr>
          <a:lstStyle/>
          <a:p>
            <a:pPr marL="457200" indent="-457200">
              <a:buClr>
                <a:srgbClr val="009F53"/>
              </a:buClr>
              <a:buFont typeface="Segoe UI Symbol" panose="020B0502040204020203" pitchFamily="34" charset="0"/>
              <a:buChar char="➤"/>
            </a:pPr>
            <a:r>
              <a:rPr lang="en-GB" sz="2400" dirty="0"/>
              <a:t>Be able to explain what an allergic reaction is </a:t>
            </a:r>
          </a:p>
          <a:p>
            <a:pPr marL="457200" indent="-457200">
              <a:buClr>
                <a:srgbClr val="009F53"/>
              </a:buClr>
              <a:buFont typeface="Segoe UI Symbol" panose="020B0502040204020203" pitchFamily="34" charset="0"/>
              <a:buChar char="➤"/>
            </a:pPr>
            <a:endParaRPr lang="en-GB" sz="2400" dirty="0"/>
          </a:p>
          <a:p>
            <a:pPr marL="457200" indent="-457200">
              <a:buClr>
                <a:srgbClr val="009F53"/>
              </a:buClr>
              <a:buFont typeface="Segoe UI Symbol" panose="020B0502040204020203" pitchFamily="34" charset="0"/>
              <a:buChar char="➤"/>
            </a:pPr>
            <a:r>
              <a:rPr lang="en-GB" sz="2400" dirty="0"/>
              <a:t>Be able to identify and help a casualty who is having an allergic reaction</a:t>
            </a:r>
          </a:p>
          <a:p>
            <a:pPr marL="457200" indent="-457200">
              <a:buClr>
                <a:srgbClr val="009F53"/>
              </a:buClr>
              <a:buFont typeface="Segoe UI Symbol" panose="020B0502040204020203" pitchFamily="34" charset="0"/>
              <a:buChar char="➤"/>
            </a:pPr>
            <a:endParaRPr lang="en-GB" sz="2400" dirty="0"/>
          </a:p>
          <a:p>
            <a:pPr marL="457200" indent="-457200">
              <a:buClr>
                <a:srgbClr val="009F53"/>
              </a:buClr>
              <a:buFont typeface="Segoe UI Symbol" panose="020B0502040204020203" pitchFamily="34" charset="0"/>
              <a:buChar char="➤"/>
            </a:pPr>
            <a:r>
              <a:rPr lang="en-GB" sz="2400" dirty="0"/>
              <a:t>Be able to recognise when to call for emergency help for someone who is having an allergic reaction </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6" y="1900818"/>
            <a:ext cx="4310836"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pic>
        <p:nvPicPr>
          <p:cNvPr id="11" name="Picture 10">
            <a:extLst>
              <a:ext uri="{FF2B5EF4-FFF2-40B4-BE49-F238E27FC236}">
                <a16:creationId xmlns:a16="http://schemas.microsoft.com/office/drawing/2014/main" id="{2CBFB979-A978-0AD7-CBC5-2F7878B5FC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2791" y="1519208"/>
            <a:ext cx="644070" cy="644070"/>
          </a:xfrm>
          <a:prstGeom prst="rect">
            <a:avLst/>
          </a:prstGeom>
        </p:spPr>
      </p:pic>
      <p:pic>
        <p:nvPicPr>
          <p:cNvPr id="12" name="Picture 11">
            <a:extLst>
              <a:ext uri="{FF2B5EF4-FFF2-40B4-BE49-F238E27FC236}">
                <a16:creationId xmlns:a16="http://schemas.microsoft.com/office/drawing/2014/main" id="{CE58BF78-E177-C671-FEFA-8B78447D6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1794" y="1505687"/>
            <a:ext cx="644070" cy="644070"/>
          </a:xfrm>
          <a:prstGeom prst="rect">
            <a:avLst/>
          </a:prstGeom>
        </p:spPr>
      </p:pic>
      <p:sp>
        <p:nvSpPr>
          <p:cNvPr id="13" name="Rectangle 12">
            <a:extLst>
              <a:ext uri="{FF2B5EF4-FFF2-40B4-BE49-F238E27FC236}">
                <a16:creationId xmlns:a16="http://schemas.microsoft.com/office/drawing/2014/main" id="{8F1AFDA9-1722-9AAD-7C29-2CA8C4704844}"/>
              </a:ext>
            </a:extLst>
          </p:cNvPr>
          <p:cNvSpPr/>
          <p:nvPr/>
        </p:nvSpPr>
        <p:spPr>
          <a:xfrm>
            <a:off x="10442623" y="2561427"/>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4" name="Rectangle 13">
            <a:extLst>
              <a:ext uri="{FF2B5EF4-FFF2-40B4-BE49-F238E27FC236}">
                <a16:creationId xmlns:a16="http://schemas.microsoft.com/office/drawing/2014/main" id="{794FDC88-4C8D-FBAB-5248-C8C614A20699}"/>
              </a:ext>
            </a:extLst>
          </p:cNvPr>
          <p:cNvSpPr/>
          <p:nvPr/>
        </p:nvSpPr>
        <p:spPr>
          <a:xfrm>
            <a:off x="11259513" y="2561426"/>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5" name="Rectangle 14">
            <a:extLst>
              <a:ext uri="{FF2B5EF4-FFF2-40B4-BE49-F238E27FC236}">
                <a16:creationId xmlns:a16="http://schemas.microsoft.com/office/drawing/2014/main" id="{A42C5383-ED22-C5F1-3B30-29FEB5371B34}"/>
              </a:ext>
            </a:extLst>
          </p:cNvPr>
          <p:cNvSpPr/>
          <p:nvPr/>
        </p:nvSpPr>
        <p:spPr>
          <a:xfrm>
            <a:off x="10442623" y="3531216"/>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6" name="Rectangle 15">
            <a:extLst>
              <a:ext uri="{FF2B5EF4-FFF2-40B4-BE49-F238E27FC236}">
                <a16:creationId xmlns:a16="http://schemas.microsoft.com/office/drawing/2014/main" id="{60F66F39-1143-C259-124F-397626B24615}"/>
              </a:ext>
            </a:extLst>
          </p:cNvPr>
          <p:cNvSpPr/>
          <p:nvPr/>
        </p:nvSpPr>
        <p:spPr>
          <a:xfrm>
            <a:off x="11259513" y="3531216"/>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7" name="Rectangle 16">
            <a:extLst>
              <a:ext uri="{FF2B5EF4-FFF2-40B4-BE49-F238E27FC236}">
                <a16:creationId xmlns:a16="http://schemas.microsoft.com/office/drawing/2014/main" id="{DB42DADC-AB23-7E70-9CCA-6A51396F5928}"/>
              </a:ext>
            </a:extLst>
          </p:cNvPr>
          <p:cNvSpPr/>
          <p:nvPr/>
        </p:nvSpPr>
        <p:spPr>
          <a:xfrm>
            <a:off x="10442623" y="4533687"/>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8" name="Rectangle 17">
            <a:extLst>
              <a:ext uri="{FF2B5EF4-FFF2-40B4-BE49-F238E27FC236}">
                <a16:creationId xmlns:a16="http://schemas.microsoft.com/office/drawing/2014/main" id="{D2AE0CBB-0561-D11A-98DC-97A0C00612DC}"/>
              </a:ext>
            </a:extLst>
          </p:cNvPr>
          <p:cNvSpPr/>
          <p:nvPr/>
        </p:nvSpPr>
        <p:spPr>
          <a:xfrm>
            <a:off x="11259513" y="4533686"/>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graphicFrame>
        <p:nvGraphicFramePr>
          <p:cNvPr id="4" name="Table 3">
            <a:extLst>
              <a:ext uri="{FF2B5EF4-FFF2-40B4-BE49-F238E27FC236}">
                <a16:creationId xmlns:a16="http://schemas.microsoft.com/office/drawing/2014/main" id="{1F154BE3-9F20-EAE6-62B1-D8E0D1E8168C}"/>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5" name="TextBox 4">
            <a:extLst>
              <a:ext uri="{FF2B5EF4-FFF2-40B4-BE49-F238E27FC236}">
                <a16:creationId xmlns:a16="http://schemas.microsoft.com/office/drawing/2014/main" id="{727CA4CB-6542-E653-0C1B-1541BA399458}"/>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8015218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4F94435-1224-48EC-A281-149D2B2D0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1688" y="2211849"/>
            <a:ext cx="8548624" cy="24343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a:extLst>
              <a:ext uri="{FF2B5EF4-FFF2-40B4-BE49-F238E27FC236}">
                <a16:creationId xmlns:a16="http://schemas.microsoft.com/office/drawing/2014/main" id="{F6976EB2-58E3-5F8C-AF4A-3A40A083F1A0}"/>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2" name="Rectangle 1">
            <a:extLst>
              <a:ext uri="{FF2B5EF4-FFF2-40B4-BE49-F238E27FC236}">
                <a16:creationId xmlns:a16="http://schemas.microsoft.com/office/drawing/2014/main" id="{A1DE2FE9-EF1F-618A-6EE9-2CD3A20436F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green circle with white text and a peanut in the middle&#10;&#10;Description automatically generated">
            <a:extLst>
              <a:ext uri="{FF2B5EF4-FFF2-40B4-BE49-F238E27FC236}">
                <a16:creationId xmlns:a16="http://schemas.microsoft.com/office/drawing/2014/main" id="{CF6B0F98-CB30-75BF-F3DA-7F12159F1A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5144" y="4887401"/>
            <a:ext cx="1397876" cy="1364640"/>
          </a:xfrm>
          <a:prstGeom prst="rect">
            <a:avLst/>
          </a:prstGeom>
        </p:spPr>
      </p:pic>
      <p:pic>
        <p:nvPicPr>
          <p:cNvPr id="7" name="Picture 6" descr="A green circle with white text and a graduation cap&#10;&#10;Description automatically generated">
            <a:extLst>
              <a:ext uri="{FF2B5EF4-FFF2-40B4-BE49-F238E27FC236}">
                <a16:creationId xmlns:a16="http://schemas.microsoft.com/office/drawing/2014/main" id="{4D55A3A3-DBF0-E2AA-1B66-71B1DDE28A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8980" y="4887401"/>
            <a:ext cx="1397876" cy="1364640"/>
          </a:xfrm>
          <a:prstGeom prst="rect">
            <a:avLst/>
          </a:prstGeom>
        </p:spPr>
      </p:pic>
      <p:sp>
        <p:nvSpPr>
          <p:cNvPr id="5" name="TextBox 4">
            <a:extLst>
              <a:ext uri="{FF2B5EF4-FFF2-40B4-BE49-F238E27FC236}">
                <a16:creationId xmlns:a16="http://schemas.microsoft.com/office/drawing/2014/main" id="{3F971858-D9C4-76A9-0ECF-97F3083807F3}"/>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712363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70FFA9B-523D-CC52-BD80-5FF23318A8E0}"/>
              </a:ext>
            </a:extLst>
          </p:cNvPr>
          <p:cNvSpPr>
            <a:spLocks noGrp="1" noRot="1" noMove="1" noResize="1" noEditPoints="1" noAdjustHandles="1" noChangeArrowheads="1" noChangeShapeType="1"/>
          </p:cNvSpPr>
          <p:nvPr/>
        </p:nvSpPr>
        <p:spPr>
          <a:xfrm>
            <a:off x="7944374" y="729842"/>
            <a:ext cx="2617365" cy="11544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 name="Straight Connector 1">
            <a:extLst>
              <a:ext uri="{FF2B5EF4-FFF2-40B4-BE49-F238E27FC236}">
                <a16:creationId xmlns:a16="http://schemas.microsoft.com/office/drawing/2014/main" id="{277DC077-0D1C-E5F4-8724-308190D15C7B}"/>
              </a:ext>
              <a:ext uri="{C183D7F6-B498-43B3-948B-1728B52AA6E4}">
                <adec:decorative xmlns:adec="http://schemas.microsoft.com/office/drawing/2017/decorative" val="1"/>
              </a:ext>
            </a:extLst>
          </p:cNvPr>
          <p:cNvCxnSpPr/>
          <p:nvPr/>
        </p:nvCxnSpPr>
        <p:spPr>
          <a:xfrm>
            <a:off x="6096000" y="1850017"/>
            <a:ext cx="0" cy="4649002"/>
          </a:xfrm>
          <a:prstGeom prst="line">
            <a:avLst/>
          </a:prstGeom>
          <a:ln w="57150"/>
        </p:spPr>
        <p:style>
          <a:lnRef idx="3">
            <a:schemeClr val="dk1"/>
          </a:lnRef>
          <a:fillRef idx="0">
            <a:schemeClr val="dk1"/>
          </a:fillRef>
          <a:effectRef idx="2">
            <a:schemeClr val="dk1"/>
          </a:effectRef>
          <a:fontRef idx="minor">
            <a:schemeClr val="tx1"/>
          </a:fontRef>
        </p:style>
      </p:cxnSp>
      <p:cxnSp>
        <p:nvCxnSpPr>
          <p:cNvPr id="3" name="Straight Connector 2">
            <a:extLst>
              <a:ext uri="{FF2B5EF4-FFF2-40B4-BE49-F238E27FC236}">
                <a16:creationId xmlns:a16="http://schemas.microsoft.com/office/drawing/2014/main" id="{16A71F3E-720A-A7C6-A7A4-BB37B40A2DB6}"/>
              </a:ext>
              <a:ext uri="{C183D7F6-B498-43B3-948B-1728B52AA6E4}">
                <adec:decorative xmlns:adec="http://schemas.microsoft.com/office/drawing/2017/decorative" val="1"/>
              </a:ext>
            </a:extLst>
          </p:cNvPr>
          <p:cNvCxnSpPr/>
          <p:nvPr/>
        </p:nvCxnSpPr>
        <p:spPr>
          <a:xfrm>
            <a:off x="2135205" y="4005267"/>
            <a:ext cx="8248850" cy="0"/>
          </a:xfrm>
          <a:prstGeom prst="line">
            <a:avLst/>
          </a:prstGeom>
          <a:ln w="57150"/>
        </p:spPr>
        <p:style>
          <a:lnRef idx="3">
            <a:schemeClr val="dk1"/>
          </a:lnRef>
          <a:fillRef idx="0">
            <a:schemeClr val="dk1"/>
          </a:fillRef>
          <a:effectRef idx="2">
            <a:schemeClr val="dk1"/>
          </a:effectRef>
          <a:fontRef idx="minor">
            <a:schemeClr val="tx1"/>
          </a:fontRef>
        </p:style>
      </p:cxnSp>
      <p:sp>
        <p:nvSpPr>
          <p:cNvPr id="4" name="TextBox 3">
            <a:extLst>
              <a:ext uri="{FF2B5EF4-FFF2-40B4-BE49-F238E27FC236}">
                <a16:creationId xmlns:a16="http://schemas.microsoft.com/office/drawing/2014/main" id="{4B75C626-291B-3F28-EA95-AEA87031492F}"/>
              </a:ext>
            </a:extLst>
          </p:cNvPr>
          <p:cNvSpPr txBox="1"/>
          <p:nvPr/>
        </p:nvSpPr>
        <p:spPr>
          <a:xfrm>
            <a:off x="2042291" y="2065552"/>
            <a:ext cx="3513222" cy="1631216"/>
          </a:xfrm>
          <a:prstGeom prst="rect">
            <a:avLst/>
          </a:prstGeom>
          <a:noFill/>
        </p:spPr>
        <p:txBody>
          <a:bodyPr wrap="square" rtlCol="0">
            <a:spAutoFit/>
          </a:bodyPr>
          <a:lstStyle/>
          <a:p>
            <a:pPr algn="ctr"/>
            <a:r>
              <a:rPr lang="en-GB" sz="2000" b="1" dirty="0">
                <a:solidFill>
                  <a:srgbClr val="000000"/>
                </a:solidFill>
                <a:latin typeface="Arial" panose="020B0604020202020204" pitchFamily="34" charset="0"/>
                <a:cs typeface="Arial" panose="020B0604020202020204" pitchFamily="34" charset="0"/>
              </a:rPr>
              <a:t>Create a story board that shows an event where you need to deliver first aid to someone having an allergic reaction.</a:t>
            </a:r>
          </a:p>
        </p:txBody>
      </p:sp>
      <p:sp>
        <p:nvSpPr>
          <p:cNvPr id="7" name="Rectangle 6">
            <a:extLst>
              <a:ext uri="{FF2B5EF4-FFF2-40B4-BE49-F238E27FC236}">
                <a16:creationId xmlns:a16="http://schemas.microsoft.com/office/drawing/2014/main" id="{A158C977-EAF8-FDB9-3AE5-B5F5B6B1772B}"/>
              </a:ext>
            </a:extLst>
          </p:cNvPr>
          <p:cNvSpPr/>
          <p:nvPr/>
        </p:nvSpPr>
        <p:spPr>
          <a:xfrm>
            <a:off x="6500068" y="2065552"/>
            <a:ext cx="3016241" cy="1631216"/>
          </a:xfrm>
          <a:prstGeom prst="rect">
            <a:avLst/>
          </a:prstGeom>
        </p:spPr>
        <p:txBody>
          <a:bodyPr wrap="square" anchor="t">
            <a:spAutoFit/>
          </a:bodyPr>
          <a:lstStyle/>
          <a:p>
            <a:pPr algn="ctr"/>
            <a:r>
              <a:rPr lang="en-GB" sz="2000" b="1">
                <a:solidFill>
                  <a:srgbClr val="000000"/>
                </a:solidFill>
                <a:latin typeface="Arial" panose="020B0604020202020204" pitchFamily="34" charset="0"/>
                <a:cs typeface="Arial" panose="020B0604020202020204" pitchFamily="34" charset="0"/>
              </a:rPr>
              <a:t>Design a poster that gives information on how to treat a casualty having an allergic reaction.</a:t>
            </a:r>
          </a:p>
        </p:txBody>
      </p:sp>
      <p:sp>
        <p:nvSpPr>
          <p:cNvPr id="10" name="Rectangle 9">
            <a:extLst>
              <a:ext uri="{FF2B5EF4-FFF2-40B4-BE49-F238E27FC236}">
                <a16:creationId xmlns:a16="http://schemas.microsoft.com/office/drawing/2014/main" id="{3555C381-14BC-8195-E2D9-65E615AB0B00}"/>
              </a:ext>
            </a:extLst>
          </p:cNvPr>
          <p:cNvSpPr/>
          <p:nvPr/>
        </p:nvSpPr>
        <p:spPr>
          <a:xfrm>
            <a:off x="2398504" y="4319694"/>
            <a:ext cx="3273770" cy="1631216"/>
          </a:xfrm>
          <a:prstGeom prst="rect">
            <a:avLst/>
          </a:prstGeom>
        </p:spPr>
        <p:txBody>
          <a:bodyPr wrap="square">
            <a:spAutoFit/>
          </a:bodyPr>
          <a:lstStyle/>
          <a:p>
            <a:pPr algn="ctr"/>
            <a:r>
              <a:rPr lang="en-GB" sz="2000" b="1" dirty="0">
                <a:solidFill>
                  <a:srgbClr val="000000"/>
                </a:solidFill>
                <a:latin typeface="Arial" panose="020B0604020202020204" pitchFamily="34" charset="0"/>
                <a:cs typeface="Arial" panose="020B0604020202020204" pitchFamily="34" charset="0"/>
              </a:rPr>
              <a:t>Create a crossword puzzle with a minimum of ten clues that is linked to the topic of allergic reactions.</a:t>
            </a:r>
          </a:p>
        </p:txBody>
      </p:sp>
      <p:sp>
        <p:nvSpPr>
          <p:cNvPr id="11" name="Rectangle 10">
            <a:extLst>
              <a:ext uri="{FF2B5EF4-FFF2-40B4-BE49-F238E27FC236}">
                <a16:creationId xmlns:a16="http://schemas.microsoft.com/office/drawing/2014/main" id="{4336FFF9-784B-EB28-AB52-5E310D91F6EF}"/>
              </a:ext>
            </a:extLst>
          </p:cNvPr>
          <p:cNvSpPr/>
          <p:nvPr/>
        </p:nvSpPr>
        <p:spPr>
          <a:xfrm>
            <a:off x="6495450" y="4395228"/>
            <a:ext cx="3445843" cy="1323439"/>
          </a:xfrm>
          <a:prstGeom prst="rect">
            <a:avLst/>
          </a:prstGeom>
        </p:spPr>
        <p:txBody>
          <a:bodyPr wrap="square">
            <a:spAutoFit/>
          </a:bodyPr>
          <a:lstStyle/>
          <a:p>
            <a:pPr algn="ctr"/>
            <a:r>
              <a:rPr lang="en-GB" sz="2000" b="1">
                <a:solidFill>
                  <a:srgbClr val="000000"/>
                </a:solidFill>
                <a:latin typeface="Arial" panose="020B0604020202020204" pitchFamily="34" charset="0"/>
                <a:cs typeface="Arial" panose="020B0604020202020204" pitchFamily="34" charset="0"/>
              </a:rPr>
              <a:t>Design an information leaflet that explains common triggers and how to recognise symptoms.</a:t>
            </a:r>
          </a:p>
        </p:txBody>
      </p:sp>
      <p:pic>
        <p:nvPicPr>
          <p:cNvPr id="12" name="Picture 11">
            <a:extLst>
              <a:ext uri="{FF2B5EF4-FFF2-40B4-BE49-F238E27FC236}">
                <a16:creationId xmlns:a16="http://schemas.microsoft.com/office/drawing/2014/main" id="{1B853069-4C54-B76F-0BEA-49527E924D64}"/>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19546">
            <a:off x="10302986" y="1810271"/>
            <a:ext cx="1520179" cy="2151245"/>
          </a:xfrm>
          <a:prstGeom prst="rect">
            <a:avLst/>
          </a:prstGeom>
        </p:spPr>
      </p:pic>
      <p:pic>
        <p:nvPicPr>
          <p:cNvPr id="19" name="Picture 18">
            <a:extLst>
              <a:ext uri="{FF2B5EF4-FFF2-40B4-BE49-F238E27FC236}">
                <a16:creationId xmlns:a16="http://schemas.microsoft.com/office/drawing/2014/main" id="{FC0B5DC4-E69C-32AD-2C86-7179B410EA0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71110">
            <a:off x="457768" y="4541697"/>
            <a:ext cx="1605445" cy="1623059"/>
          </a:xfrm>
          <a:prstGeom prst="rect">
            <a:avLst/>
          </a:prstGeom>
        </p:spPr>
      </p:pic>
      <p:sp>
        <p:nvSpPr>
          <p:cNvPr id="13" name="Title 12">
            <a:extLst>
              <a:ext uri="{FF2B5EF4-FFF2-40B4-BE49-F238E27FC236}">
                <a16:creationId xmlns:a16="http://schemas.microsoft.com/office/drawing/2014/main" id="{6722276A-2604-1E9E-6373-78EC08F0B9EC}"/>
              </a:ext>
            </a:extLst>
          </p:cNvPr>
          <p:cNvSpPr>
            <a:spLocks noGrp="1"/>
          </p:cNvSpPr>
          <p:nvPr>
            <p:ph type="title"/>
          </p:nvPr>
        </p:nvSpPr>
        <p:spPr>
          <a:xfrm>
            <a:off x="429827" y="641119"/>
            <a:ext cx="4534059" cy="539611"/>
          </a:xfrm>
          <a:solidFill>
            <a:srgbClr val="009F53"/>
          </a:solidFill>
        </p:spPr>
        <p:txBody>
          <a:bodyPr/>
          <a:lstStyle/>
          <a:p>
            <a:r>
              <a:rPr lang="en-GB" dirty="0"/>
              <a:t>Additional activities</a:t>
            </a:r>
          </a:p>
        </p:txBody>
      </p:sp>
      <p:sp>
        <p:nvSpPr>
          <p:cNvPr id="17" name="Rectangle 16">
            <a:extLst>
              <a:ext uri="{FF2B5EF4-FFF2-40B4-BE49-F238E27FC236}">
                <a16:creationId xmlns:a16="http://schemas.microsoft.com/office/drawing/2014/main" id="{9A55C3F2-A40F-9D86-9F31-4BF2CB280097}"/>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5" name="Table 4">
            <a:extLst>
              <a:ext uri="{FF2B5EF4-FFF2-40B4-BE49-F238E27FC236}">
                <a16:creationId xmlns:a16="http://schemas.microsoft.com/office/drawing/2014/main" id="{46EC8F88-F0A1-2D67-545B-ED5697D31FDA}"/>
              </a:ext>
            </a:extLst>
          </p:cNvPr>
          <p:cNvGraphicFramePr>
            <a:graphicFrameLocks noGrp="1"/>
          </p:cNvGraphicFramePr>
          <p:nvPr>
            <p:extLst>
              <p:ext uri="{D42A27DB-BD31-4B8C-83A1-F6EECF244321}">
                <p14:modId xmlns:p14="http://schemas.microsoft.com/office/powerpoint/2010/main" val="3598727314"/>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6" name="TextBox 5">
            <a:extLst>
              <a:ext uri="{FF2B5EF4-FFF2-40B4-BE49-F238E27FC236}">
                <a16:creationId xmlns:a16="http://schemas.microsoft.com/office/drawing/2014/main" id="{BB113ADA-61C3-79BB-4DF1-07CBD6327DF0}"/>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extLst>
      <p:ext uri="{BB962C8B-B14F-4D97-AF65-F5344CB8AC3E}">
        <p14:creationId xmlns:p14="http://schemas.microsoft.com/office/powerpoint/2010/main" val="3653708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F6976EB2-58E3-5F8C-AF4A-3A40A083F1A0}"/>
              </a:ext>
            </a:extLst>
          </p:cNvPr>
          <p:cNvGraphicFramePr>
            <a:graphicFrameLocks noGrp="1"/>
          </p:cNvGraphicFramePr>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2" name="Rectangle 1">
            <a:extLst>
              <a:ext uri="{FF2B5EF4-FFF2-40B4-BE49-F238E27FC236}">
                <a16:creationId xmlns:a16="http://schemas.microsoft.com/office/drawing/2014/main" id="{A1DE2FE9-EF1F-618A-6EE9-2CD3A20436F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7">
            <a:extLst>
              <a:ext uri="{FF2B5EF4-FFF2-40B4-BE49-F238E27FC236}">
                <a16:creationId xmlns:a16="http://schemas.microsoft.com/office/drawing/2014/main" id="{F11AD65E-D046-C714-8AD1-2D4AB023829D}"/>
              </a:ext>
            </a:extLst>
          </p:cNvPr>
          <p:cNvSpPr>
            <a:spLocks noGrp="1"/>
          </p:cNvSpPr>
          <p:nvPr>
            <p:ph type="body" sz="quarter" idx="13"/>
          </p:nvPr>
        </p:nvSpPr>
        <p:spPr>
          <a:xfrm>
            <a:off x="448956" y="2299364"/>
            <a:ext cx="11294087" cy="3271157"/>
          </a:xfrm>
        </p:spPr>
        <p:txBody>
          <a:bodyPr/>
          <a:lstStyle/>
          <a:p>
            <a:pPr algn="ctr"/>
            <a:r>
              <a:rPr lang="en-GB" sz="3200" dirty="0">
                <a:solidFill>
                  <a:srgbClr val="009F53"/>
                </a:solidFill>
              </a:rPr>
              <a:t>To request a KS2 Allergies Certificate, please click the link below and fill out the form.</a:t>
            </a:r>
          </a:p>
        </p:txBody>
      </p:sp>
      <p:sp>
        <p:nvSpPr>
          <p:cNvPr id="5" name="Title 4">
            <a:extLst>
              <a:ext uri="{FF2B5EF4-FFF2-40B4-BE49-F238E27FC236}">
                <a16:creationId xmlns:a16="http://schemas.microsoft.com/office/drawing/2014/main" id="{EB30A59C-3D2E-51BF-8E7F-7E15AF023FA7}"/>
              </a:ext>
            </a:extLst>
          </p:cNvPr>
          <p:cNvSpPr>
            <a:spLocks noGrp="1"/>
          </p:cNvSpPr>
          <p:nvPr>
            <p:ph type="title"/>
          </p:nvPr>
        </p:nvSpPr>
        <p:spPr>
          <a:xfrm>
            <a:off x="429827" y="641119"/>
            <a:ext cx="4730002" cy="539611"/>
          </a:xfrm>
          <a:solidFill>
            <a:srgbClr val="009F53"/>
          </a:solidFill>
        </p:spPr>
        <p:txBody>
          <a:bodyPr/>
          <a:lstStyle/>
          <a:p>
            <a:r>
              <a:rPr lang="en-GB" dirty="0"/>
              <a:t>Request a certificate</a:t>
            </a:r>
          </a:p>
        </p:txBody>
      </p:sp>
      <p:sp>
        <p:nvSpPr>
          <p:cNvPr id="4" name="TextBox 3">
            <a:extLst>
              <a:ext uri="{FF2B5EF4-FFF2-40B4-BE49-F238E27FC236}">
                <a16:creationId xmlns:a16="http://schemas.microsoft.com/office/drawing/2014/main" id="{B68FB24B-A125-F584-36C3-B7D70F1A91A9}"/>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419160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19"/>
            <a:ext cx="2196415" cy="602890"/>
          </a:xfrm>
          <a:solidFill>
            <a:srgbClr val="009F53"/>
          </a:solidFill>
        </p:spPr>
        <p:txBody>
          <a:bodyPr/>
          <a:lstStyle/>
          <a:p>
            <a:r>
              <a:rPr lang="en-US" sz="3700" dirty="0"/>
              <a:t>Allergies</a:t>
            </a:r>
          </a:p>
        </p:txBody>
      </p:sp>
      <p:sp>
        <p:nvSpPr>
          <p:cNvPr id="7" name="TextBox 6">
            <a:extLst>
              <a:ext uri="{FF2B5EF4-FFF2-40B4-BE49-F238E27FC236}">
                <a16:creationId xmlns:a16="http://schemas.microsoft.com/office/drawing/2014/main" id="{3E2A30D4-16FF-7CED-D16C-1D76817EF764}"/>
              </a:ext>
            </a:extLst>
          </p:cNvPr>
          <p:cNvSpPr txBox="1"/>
          <p:nvPr/>
        </p:nvSpPr>
        <p:spPr>
          <a:xfrm>
            <a:off x="2402958" y="2158407"/>
            <a:ext cx="7581014" cy="3416320"/>
          </a:xfrm>
          <a:prstGeom prst="rect">
            <a:avLst/>
          </a:prstGeom>
          <a:noFill/>
          <a:ln w="57150">
            <a:solidFill>
              <a:srgbClr val="009F53"/>
            </a:solidFill>
          </a:ln>
        </p:spPr>
        <p:txBody>
          <a:bodyPr wrap="square" rtlCol="0">
            <a:spAutoFit/>
          </a:bodyPr>
          <a:lstStyle/>
          <a:p>
            <a:pPr algn="ctr"/>
            <a:r>
              <a:rPr lang="en-GB" sz="5400" dirty="0"/>
              <a:t>A short course to learn how to help someone who is suffering an allergic reaction</a:t>
            </a:r>
          </a:p>
        </p:txBody>
      </p:sp>
      <p:graphicFrame>
        <p:nvGraphicFramePr>
          <p:cNvPr id="3" name="Table 2">
            <a:extLst>
              <a:ext uri="{FF2B5EF4-FFF2-40B4-BE49-F238E27FC236}">
                <a16:creationId xmlns:a16="http://schemas.microsoft.com/office/drawing/2014/main" id="{2586E7A0-4904-98A9-1711-1B3FB472CA59}"/>
              </a:ext>
            </a:extLst>
          </p:cNvPr>
          <p:cNvGraphicFramePr>
            <a:graphicFrameLocks noGrp="1"/>
          </p:cNvGraphicFramePr>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4" name="Rectangle 3">
            <a:extLst>
              <a:ext uri="{FF2B5EF4-FFF2-40B4-BE49-F238E27FC236}">
                <a16:creationId xmlns:a16="http://schemas.microsoft.com/office/drawing/2014/main" id="{268F4835-8C2A-9C99-8B42-951BC3B857FD}"/>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3424110D-5F77-9A6C-1767-3C6552DF3A79}"/>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659852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71380A-348D-EF20-B289-310556EB4399}"/>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2175150" cy="602890"/>
          </a:xfrm>
          <a:solidFill>
            <a:srgbClr val="009F53"/>
          </a:solidFill>
        </p:spPr>
        <p:txBody>
          <a:bodyPr/>
          <a:lstStyle/>
          <a:p>
            <a:r>
              <a:rPr lang="en-US" sz="3700" dirty="0"/>
              <a:t>Allergies</a:t>
            </a:r>
          </a:p>
        </p:txBody>
      </p:sp>
      <p:sp>
        <p:nvSpPr>
          <p:cNvPr id="7" name="TextBox 6">
            <a:extLst>
              <a:ext uri="{FF2B5EF4-FFF2-40B4-BE49-F238E27FC236}">
                <a16:creationId xmlns:a16="http://schemas.microsoft.com/office/drawing/2014/main" id="{3E2A30D4-16FF-7CED-D16C-1D76817EF764}"/>
              </a:ext>
            </a:extLst>
          </p:cNvPr>
          <p:cNvSpPr txBox="1"/>
          <p:nvPr/>
        </p:nvSpPr>
        <p:spPr>
          <a:xfrm>
            <a:off x="536158" y="2443450"/>
            <a:ext cx="10583787" cy="2308324"/>
          </a:xfrm>
          <a:prstGeom prst="rect">
            <a:avLst/>
          </a:prstGeom>
          <a:solidFill>
            <a:schemeClr val="bg1"/>
          </a:solidFill>
          <a:ln w="57150">
            <a:noFill/>
          </a:ln>
        </p:spPr>
        <p:txBody>
          <a:bodyPr wrap="square" rtlCol="0">
            <a:spAutoFit/>
          </a:bodyPr>
          <a:lstStyle/>
          <a:p>
            <a:pPr marL="457200" indent="-457200">
              <a:buClr>
                <a:srgbClr val="009F53"/>
              </a:buClr>
              <a:buFont typeface="Segoe UI Symbol" panose="020B0502040204020203" pitchFamily="34" charset="0"/>
              <a:buChar char="➤"/>
            </a:pPr>
            <a:r>
              <a:rPr lang="en-GB" sz="2400" dirty="0"/>
              <a:t>Be able to explain what an allergic reaction is </a:t>
            </a:r>
          </a:p>
          <a:p>
            <a:pPr marL="457200" indent="-457200">
              <a:buClr>
                <a:srgbClr val="009F53"/>
              </a:buClr>
              <a:buFont typeface="Segoe UI Symbol" panose="020B0502040204020203" pitchFamily="34" charset="0"/>
              <a:buChar char="➤"/>
            </a:pPr>
            <a:endParaRPr lang="en-GB" sz="2400" dirty="0"/>
          </a:p>
          <a:p>
            <a:pPr marL="457200" indent="-457200">
              <a:buClr>
                <a:srgbClr val="009F53"/>
              </a:buClr>
              <a:buFont typeface="Segoe UI Symbol" panose="020B0502040204020203" pitchFamily="34" charset="0"/>
              <a:buChar char="➤"/>
            </a:pPr>
            <a:r>
              <a:rPr lang="en-GB" sz="2400" dirty="0"/>
              <a:t>Be able to identify and help a casualty who is having an allergic reaction</a:t>
            </a:r>
          </a:p>
          <a:p>
            <a:pPr marL="457200" indent="-457200">
              <a:buClr>
                <a:srgbClr val="009F53"/>
              </a:buClr>
              <a:buFont typeface="Segoe UI Symbol" panose="020B0502040204020203" pitchFamily="34" charset="0"/>
              <a:buChar char="➤"/>
            </a:pPr>
            <a:endParaRPr lang="en-GB" sz="2400" dirty="0"/>
          </a:p>
          <a:p>
            <a:pPr marL="457200" indent="-457200">
              <a:buClr>
                <a:srgbClr val="009F53"/>
              </a:buClr>
              <a:buFont typeface="Segoe UI Symbol" panose="020B0502040204020203" pitchFamily="34" charset="0"/>
              <a:buChar char="➤"/>
            </a:pPr>
            <a:r>
              <a:rPr lang="en-GB" sz="2400" dirty="0"/>
              <a:t>Be able to recognise when to call for emergency help for someone who is having an allergic reaction.</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6" y="1807779"/>
            <a:ext cx="4703201"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graphicFrame>
        <p:nvGraphicFramePr>
          <p:cNvPr id="4" name="Table 3">
            <a:extLst>
              <a:ext uri="{FF2B5EF4-FFF2-40B4-BE49-F238E27FC236}">
                <a16:creationId xmlns:a16="http://schemas.microsoft.com/office/drawing/2014/main" id="{2B05768D-5FDB-F0EC-A273-EB3CD1D1B580}"/>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5" name="TextBox 4">
            <a:extLst>
              <a:ext uri="{FF2B5EF4-FFF2-40B4-BE49-F238E27FC236}">
                <a16:creationId xmlns:a16="http://schemas.microsoft.com/office/drawing/2014/main" id="{0B147E6C-F141-9EAA-7D0B-1610099FB357}"/>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40709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59DCC78-CF7E-D597-F472-4CE0EABEEABC}"/>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689E5556-E945-662C-6BD5-3E3FEFFFECD0}"/>
              </a:ext>
            </a:extLst>
          </p:cNvPr>
          <p:cNvSpPr txBox="1"/>
          <p:nvPr/>
        </p:nvSpPr>
        <p:spPr>
          <a:xfrm>
            <a:off x="472216" y="2089025"/>
            <a:ext cx="4408355" cy="707886"/>
          </a:xfrm>
          <a:prstGeom prst="rect">
            <a:avLst/>
          </a:prstGeom>
          <a:noFill/>
          <a:ln w="38100">
            <a:solidFill>
              <a:srgbClr val="009F4D"/>
            </a:solidFill>
          </a:ln>
        </p:spPr>
        <p:txBody>
          <a:bodyPr wrap="square">
            <a:spAutoFit/>
          </a:bodyPr>
          <a:lstStyle/>
          <a:p>
            <a:r>
              <a:rPr lang="en-GB" sz="2000" b="0" i="0" dirty="0">
                <a:effectLst/>
                <a:latin typeface="Arial" panose="020B0604020202020204" pitchFamily="34" charset="0"/>
                <a:cs typeface="Arial" panose="020B0604020202020204" pitchFamily="34" charset="0"/>
              </a:rPr>
              <a:t>An allergy is an abnormal reaction to an allergen or ‘trigger’ substance. </a:t>
            </a:r>
            <a:endParaRPr lang="en-GB" sz="2000" dirty="0">
              <a:solidFill>
                <a:srgbClr val="000000"/>
              </a:solidFill>
              <a:latin typeface="Arial" panose="020B0604020202020204" pitchFamily="34" charset="0"/>
              <a:ea typeface="MS PGothic" charset="0"/>
              <a:cs typeface="Arial" panose="020B0604020202020204" pitchFamily="34" charset="0"/>
            </a:endParaRPr>
          </a:p>
        </p:txBody>
      </p:sp>
      <p:sp>
        <p:nvSpPr>
          <p:cNvPr id="38" name="Rectangle 37">
            <a:extLst>
              <a:ext uri="{FF2B5EF4-FFF2-40B4-BE49-F238E27FC236}">
                <a16:creationId xmlns:a16="http://schemas.microsoft.com/office/drawing/2014/main" id="{7D780F57-E525-268E-2BAA-43F16744C86F}"/>
              </a:ext>
            </a:extLst>
          </p:cNvPr>
          <p:cNvSpPr/>
          <p:nvPr/>
        </p:nvSpPr>
        <p:spPr>
          <a:xfrm>
            <a:off x="8089043" y="2106850"/>
            <a:ext cx="3498112" cy="3785652"/>
          </a:xfrm>
          <a:prstGeom prst="rect">
            <a:avLst/>
          </a:prstGeom>
          <a:solidFill>
            <a:schemeClr val="bg1"/>
          </a:solidFill>
          <a:ln w="38100">
            <a:solidFill>
              <a:srgbClr val="009F53"/>
            </a:solidFill>
          </a:ln>
        </p:spPr>
        <p:txBody>
          <a:bodyPr wrap="square" anchor="t">
            <a:spAutoFit/>
          </a:bodyPr>
          <a:lstStyle/>
          <a:p>
            <a:pPr>
              <a:defRPr/>
            </a:pPr>
            <a:r>
              <a:rPr lang="en-GB" sz="2000" dirty="0">
                <a:solidFill>
                  <a:srgbClr val="000000"/>
                </a:solidFill>
                <a:latin typeface="Arial"/>
                <a:ea typeface="MS PGothic"/>
                <a:cs typeface="Arial"/>
              </a:rPr>
              <a:t>The body reacts by making </a:t>
            </a:r>
            <a:r>
              <a:rPr lang="en-GB" sz="2000" b="1" dirty="0">
                <a:solidFill>
                  <a:srgbClr val="009F53"/>
                </a:solidFill>
                <a:latin typeface="Arial"/>
                <a:ea typeface="MS PGothic"/>
                <a:cs typeface="Arial"/>
              </a:rPr>
              <a:t>proteins</a:t>
            </a:r>
            <a:r>
              <a:rPr lang="en-GB" sz="2000" dirty="0">
                <a:solidFill>
                  <a:srgbClr val="000000"/>
                </a:solidFill>
                <a:latin typeface="Arial"/>
                <a:ea typeface="MS PGothic"/>
                <a:cs typeface="Arial"/>
              </a:rPr>
              <a:t> and releasing </a:t>
            </a:r>
            <a:r>
              <a:rPr lang="en-GB" sz="2000" b="1" dirty="0">
                <a:solidFill>
                  <a:srgbClr val="009F53"/>
                </a:solidFill>
                <a:latin typeface="Arial"/>
                <a:ea typeface="MS PGothic"/>
                <a:cs typeface="Arial"/>
              </a:rPr>
              <a:t>histamine</a:t>
            </a:r>
            <a:r>
              <a:rPr lang="en-GB" sz="2000" dirty="0">
                <a:solidFill>
                  <a:srgbClr val="000000"/>
                </a:solidFill>
                <a:latin typeface="Arial"/>
                <a:ea typeface="MS PGothic"/>
                <a:cs typeface="Arial"/>
              </a:rPr>
              <a:t> and other chemicals into the bloodstream. This is the cause of the </a:t>
            </a:r>
            <a:r>
              <a:rPr lang="en-GB" sz="2000" b="1" dirty="0">
                <a:solidFill>
                  <a:srgbClr val="009F53"/>
                </a:solidFill>
                <a:latin typeface="Arial"/>
                <a:ea typeface="MS PGothic"/>
                <a:cs typeface="Arial"/>
              </a:rPr>
              <a:t>symptoms</a:t>
            </a:r>
            <a:r>
              <a:rPr lang="en-GB" sz="2000" dirty="0">
                <a:solidFill>
                  <a:srgbClr val="000000"/>
                </a:solidFill>
                <a:latin typeface="Arial"/>
                <a:ea typeface="MS PGothic"/>
                <a:cs typeface="Arial"/>
              </a:rPr>
              <a:t> you notice. The way the </a:t>
            </a:r>
            <a:r>
              <a:rPr lang="en-GB" sz="2000" b="1" dirty="0">
                <a:solidFill>
                  <a:srgbClr val="009F53"/>
                </a:solidFill>
                <a:latin typeface="Arial"/>
                <a:ea typeface="MS PGothic"/>
                <a:cs typeface="Arial"/>
              </a:rPr>
              <a:t>trigger</a:t>
            </a:r>
            <a:r>
              <a:rPr lang="en-GB" sz="2000" dirty="0">
                <a:solidFill>
                  <a:srgbClr val="000000"/>
                </a:solidFill>
                <a:latin typeface="Arial"/>
                <a:ea typeface="MS PGothic"/>
                <a:cs typeface="Arial"/>
              </a:rPr>
              <a:t> enters the body can vary. The route can be by direct contact with the skin, inhalation, ingestion or injection.</a:t>
            </a:r>
          </a:p>
        </p:txBody>
      </p:sp>
      <p:grpSp>
        <p:nvGrpSpPr>
          <p:cNvPr id="3" name="Group 2">
            <a:extLst>
              <a:ext uri="{FF2B5EF4-FFF2-40B4-BE49-F238E27FC236}">
                <a16:creationId xmlns:a16="http://schemas.microsoft.com/office/drawing/2014/main" id="{BC05334F-E5B8-5CE1-5057-E8F0607BE530}"/>
              </a:ext>
            </a:extLst>
          </p:cNvPr>
          <p:cNvGrpSpPr/>
          <p:nvPr/>
        </p:nvGrpSpPr>
        <p:grpSpPr>
          <a:xfrm>
            <a:off x="4934454" y="2005012"/>
            <a:ext cx="2728049" cy="4053200"/>
            <a:chOff x="4934454" y="2005012"/>
            <a:chExt cx="2728049" cy="4053200"/>
          </a:xfrm>
        </p:grpSpPr>
        <p:pic>
          <p:nvPicPr>
            <p:cNvPr id="40" name="Graphic 39" descr="Germ with solid fill">
              <a:extLst>
                <a:ext uri="{FF2B5EF4-FFF2-40B4-BE49-F238E27FC236}">
                  <a16:creationId xmlns:a16="http://schemas.microsoft.com/office/drawing/2014/main" id="{88724999-F80A-A543-1BE3-E9C1D4BDC41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34454" y="2005012"/>
              <a:ext cx="2458536" cy="2458536"/>
            </a:xfrm>
            <a:prstGeom prst="rect">
              <a:avLst/>
            </a:prstGeom>
          </p:spPr>
        </p:pic>
        <p:pic>
          <p:nvPicPr>
            <p:cNvPr id="42" name="Graphic 41" descr="Germ with solid fill">
              <a:extLst>
                <a:ext uri="{FF2B5EF4-FFF2-40B4-BE49-F238E27FC236}">
                  <a16:creationId xmlns:a16="http://schemas.microsoft.com/office/drawing/2014/main" id="{7F7C2029-8C24-7E19-610B-8F37B108CA6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39797" y="4535506"/>
              <a:ext cx="1522706" cy="1522706"/>
            </a:xfrm>
            <a:prstGeom prst="rect">
              <a:avLst/>
            </a:prstGeom>
          </p:spPr>
        </p:pic>
        <p:pic>
          <p:nvPicPr>
            <p:cNvPr id="47" name="Graphic 46" descr="Covid-19 with solid fill">
              <a:extLst>
                <a:ext uri="{FF2B5EF4-FFF2-40B4-BE49-F238E27FC236}">
                  <a16:creationId xmlns:a16="http://schemas.microsoft.com/office/drawing/2014/main" id="{B0062746-DB48-C9BC-C2EF-ED3F72BB879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47841" y="4244997"/>
              <a:ext cx="914400" cy="914400"/>
            </a:xfrm>
            <a:prstGeom prst="rect">
              <a:avLst/>
            </a:prstGeom>
          </p:spPr>
        </p:pic>
      </p:grpSp>
      <p:sp>
        <p:nvSpPr>
          <p:cNvPr id="2" name="Title 1">
            <a:extLst>
              <a:ext uri="{FF2B5EF4-FFF2-40B4-BE49-F238E27FC236}">
                <a16:creationId xmlns:a16="http://schemas.microsoft.com/office/drawing/2014/main" id="{98D3FD95-6AA2-C7A8-5DB8-7790684CE015}"/>
              </a:ext>
            </a:extLst>
          </p:cNvPr>
          <p:cNvSpPr>
            <a:spLocks noGrp="1"/>
          </p:cNvSpPr>
          <p:nvPr>
            <p:ph type="title"/>
          </p:nvPr>
        </p:nvSpPr>
        <p:spPr>
          <a:xfrm>
            <a:off x="429828" y="555637"/>
            <a:ext cx="2207046" cy="625094"/>
          </a:xfrm>
          <a:solidFill>
            <a:srgbClr val="009F53"/>
          </a:solidFill>
        </p:spPr>
        <p:txBody>
          <a:bodyPr/>
          <a:lstStyle/>
          <a:p>
            <a:r>
              <a:rPr lang="en-GB" sz="3700" dirty="0"/>
              <a:t>Allergies</a:t>
            </a:r>
          </a:p>
        </p:txBody>
      </p:sp>
      <p:sp>
        <p:nvSpPr>
          <p:cNvPr id="9" name="Title 1">
            <a:extLst>
              <a:ext uri="{FF2B5EF4-FFF2-40B4-BE49-F238E27FC236}">
                <a16:creationId xmlns:a16="http://schemas.microsoft.com/office/drawing/2014/main" id="{673A397B-B60A-8F54-DB82-886D27AE4EBE}"/>
              </a:ext>
            </a:extLst>
          </p:cNvPr>
          <p:cNvSpPr txBox="1">
            <a:spLocks/>
          </p:cNvSpPr>
          <p:nvPr/>
        </p:nvSpPr>
        <p:spPr>
          <a:xfrm>
            <a:off x="429827" y="1164206"/>
            <a:ext cx="2291602" cy="316249"/>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GB" sz="1800" dirty="0">
                <a:solidFill>
                  <a:sysClr val="windowText" lastClr="000000"/>
                </a:solidFill>
              </a:rPr>
              <a:t>What is an allergy?</a:t>
            </a:r>
          </a:p>
        </p:txBody>
      </p:sp>
      <p:sp>
        <p:nvSpPr>
          <p:cNvPr id="10" name="TextBox 9">
            <a:extLst>
              <a:ext uri="{FF2B5EF4-FFF2-40B4-BE49-F238E27FC236}">
                <a16:creationId xmlns:a16="http://schemas.microsoft.com/office/drawing/2014/main" id="{A23EC6B0-74E4-2F1B-8A24-1580AD5F82ED}"/>
              </a:ext>
            </a:extLst>
          </p:cNvPr>
          <p:cNvSpPr txBox="1"/>
          <p:nvPr/>
        </p:nvSpPr>
        <p:spPr>
          <a:xfrm>
            <a:off x="472215" y="3117987"/>
            <a:ext cx="4408355" cy="2554545"/>
          </a:xfrm>
          <a:prstGeom prst="rect">
            <a:avLst/>
          </a:prstGeom>
          <a:noFill/>
          <a:ln w="38100">
            <a:solidFill>
              <a:srgbClr val="009F4D"/>
            </a:solidFill>
          </a:ln>
        </p:spPr>
        <p:txBody>
          <a:bodyPr wrap="square">
            <a:spAutoFit/>
          </a:bodyPr>
          <a:lstStyle/>
          <a:p>
            <a:r>
              <a:rPr lang="en-GB" sz="2000" dirty="0">
                <a:solidFill>
                  <a:srgbClr val="000000"/>
                </a:solidFill>
                <a:latin typeface="Arial" panose="020B0604020202020204" pitchFamily="34" charset="0"/>
                <a:ea typeface="MS PGothic" charset="0"/>
                <a:cs typeface="Arial" panose="020B0604020202020204" pitchFamily="34" charset="0"/>
              </a:rPr>
              <a:t>Your body has an </a:t>
            </a:r>
            <a:r>
              <a:rPr lang="en-GB" sz="2000" b="1" dirty="0">
                <a:solidFill>
                  <a:srgbClr val="009F53"/>
                </a:solidFill>
                <a:latin typeface="Arial" panose="020B0604020202020204" pitchFamily="34" charset="0"/>
                <a:ea typeface="MS PGothic" charset="0"/>
                <a:cs typeface="Arial" panose="020B0604020202020204" pitchFamily="34" charset="0"/>
              </a:rPr>
              <a:t>immune</a:t>
            </a:r>
            <a:r>
              <a:rPr lang="en-GB" sz="2000" b="1" dirty="0">
                <a:solidFill>
                  <a:srgbClr val="007A53"/>
                </a:solidFill>
                <a:latin typeface="Arial" panose="020B0604020202020204" pitchFamily="34" charset="0"/>
                <a:ea typeface="MS PGothic" charset="0"/>
                <a:cs typeface="Arial" panose="020B0604020202020204" pitchFamily="34" charset="0"/>
              </a:rPr>
              <a:t> </a:t>
            </a:r>
            <a:r>
              <a:rPr lang="en-GB" sz="2000" b="1" dirty="0">
                <a:solidFill>
                  <a:srgbClr val="009F53"/>
                </a:solidFill>
                <a:latin typeface="Arial" panose="020B0604020202020204" pitchFamily="34" charset="0"/>
                <a:ea typeface="MS PGothic" charset="0"/>
                <a:cs typeface="Arial" panose="020B0604020202020204" pitchFamily="34" charset="0"/>
              </a:rPr>
              <a:t>system</a:t>
            </a:r>
            <a:r>
              <a:rPr lang="en-GB" sz="2000" dirty="0">
                <a:solidFill>
                  <a:srgbClr val="000000"/>
                </a:solidFill>
                <a:latin typeface="Arial" panose="020B0604020202020204" pitchFamily="34" charset="0"/>
                <a:ea typeface="MS PGothic" charset="0"/>
                <a:cs typeface="Arial" panose="020B0604020202020204" pitchFamily="34" charset="0"/>
              </a:rPr>
              <a:t> that is responsible for </a:t>
            </a:r>
            <a:r>
              <a:rPr lang="en-GB" sz="2000" b="1" dirty="0">
                <a:solidFill>
                  <a:srgbClr val="009F53"/>
                </a:solidFill>
                <a:latin typeface="Arial" panose="020B0604020202020204" pitchFamily="34" charset="0"/>
                <a:ea typeface="MS PGothic" charset="0"/>
                <a:cs typeface="Arial" panose="020B0604020202020204" pitchFamily="34" charset="0"/>
              </a:rPr>
              <a:t>defending</a:t>
            </a:r>
            <a:r>
              <a:rPr lang="en-GB" sz="2000" dirty="0">
                <a:solidFill>
                  <a:srgbClr val="000000"/>
                </a:solidFill>
                <a:latin typeface="Arial" panose="020B0604020202020204" pitchFamily="34" charset="0"/>
                <a:ea typeface="MS PGothic" charset="0"/>
                <a:cs typeface="Arial" panose="020B0604020202020204" pitchFamily="34" charset="0"/>
              </a:rPr>
              <a:t> you against bacteria and viruses. Sometimes your immune system will defend against </a:t>
            </a:r>
            <a:r>
              <a:rPr lang="en-GB" sz="2000" b="1" dirty="0">
                <a:solidFill>
                  <a:srgbClr val="009F53"/>
                </a:solidFill>
                <a:latin typeface="Arial" panose="020B0604020202020204" pitchFamily="34" charset="0"/>
                <a:ea typeface="MS PGothic" charset="0"/>
                <a:cs typeface="Arial" panose="020B0604020202020204" pitchFamily="34" charset="0"/>
              </a:rPr>
              <a:t>substances</a:t>
            </a:r>
            <a:r>
              <a:rPr lang="en-GB" sz="2000" dirty="0">
                <a:solidFill>
                  <a:srgbClr val="000000"/>
                </a:solidFill>
                <a:latin typeface="Arial" panose="020B0604020202020204" pitchFamily="34" charset="0"/>
                <a:ea typeface="MS PGothic" charset="0"/>
                <a:cs typeface="Arial" panose="020B0604020202020204" pitchFamily="34" charset="0"/>
              </a:rPr>
              <a:t> that typically </a:t>
            </a:r>
            <a:r>
              <a:rPr lang="en-GB" sz="2000" b="1" dirty="0">
                <a:solidFill>
                  <a:srgbClr val="009F53"/>
                </a:solidFill>
                <a:latin typeface="Arial" panose="020B0604020202020204" pitchFamily="34" charset="0"/>
                <a:ea typeface="MS PGothic" charset="0"/>
                <a:cs typeface="Arial" panose="020B0604020202020204" pitchFamily="34" charset="0"/>
              </a:rPr>
              <a:t>do not pose a threat </a:t>
            </a:r>
            <a:r>
              <a:rPr lang="en-GB" sz="2000" dirty="0">
                <a:solidFill>
                  <a:srgbClr val="000000"/>
                </a:solidFill>
                <a:latin typeface="Arial" panose="020B0604020202020204" pitchFamily="34" charset="0"/>
                <a:ea typeface="MS PGothic" charset="0"/>
                <a:cs typeface="Arial" panose="020B0604020202020204" pitchFamily="34" charset="0"/>
              </a:rPr>
              <a:t>to the human body. These substances are known as </a:t>
            </a:r>
            <a:r>
              <a:rPr lang="en-GB" sz="2000" b="1" dirty="0">
                <a:solidFill>
                  <a:srgbClr val="009F53"/>
                </a:solidFill>
                <a:latin typeface="Arial" panose="020B0604020202020204" pitchFamily="34" charset="0"/>
                <a:ea typeface="MS PGothic" charset="0"/>
                <a:cs typeface="Arial" panose="020B0604020202020204" pitchFamily="34" charset="0"/>
              </a:rPr>
              <a:t>allergens</a:t>
            </a:r>
            <a:r>
              <a:rPr lang="en-GB" sz="2000" dirty="0">
                <a:solidFill>
                  <a:srgbClr val="000000"/>
                </a:solidFill>
                <a:latin typeface="Arial" panose="020B0604020202020204" pitchFamily="34" charset="0"/>
                <a:ea typeface="MS PGothic" charset="0"/>
                <a:cs typeface="Arial" panose="020B0604020202020204" pitchFamily="34" charset="0"/>
              </a:rPr>
              <a:t>. </a:t>
            </a:r>
          </a:p>
        </p:txBody>
      </p:sp>
      <p:graphicFrame>
        <p:nvGraphicFramePr>
          <p:cNvPr id="4" name="Table 3">
            <a:extLst>
              <a:ext uri="{FF2B5EF4-FFF2-40B4-BE49-F238E27FC236}">
                <a16:creationId xmlns:a16="http://schemas.microsoft.com/office/drawing/2014/main" id="{2A9C01E1-DF23-A37C-5AE9-252CC4706DB8}"/>
              </a:ext>
            </a:extLst>
          </p:cNvPr>
          <p:cNvGraphicFramePr>
            <a:graphicFrameLocks noGrp="1"/>
          </p:cNvGraphicFramePr>
          <p:nvPr>
            <p:extLst>
              <p:ext uri="{D42A27DB-BD31-4B8C-83A1-F6EECF244321}">
                <p14:modId xmlns:p14="http://schemas.microsoft.com/office/powerpoint/2010/main" val="3598727314"/>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5" name="TextBox 4">
            <a:extLst>
              <a:ext uri="{FF2B5EF4-FFF2-40B4-BE49-F238E27FC236}">
                <a16:creationId xmlns:a16="http://schemas.microsoft.com/office/drawing/2014/main" id="{1119B39D-D7DD-475B-0525-EA9618AB7725}"/>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extLst>
      <p:ext uri="{BB962C8B-B14F-4D97-AF65-F5344CB8AC3E}">
        <p14:creationId xmlns:p14="http://schemas.microsoft.com/office/powerpoint/2010/main" val="424895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48B80B-5CE5-46F7-E5AC-BC01B7E6509B}"/>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2" name="Picture 4" descr="Images of various pieces of jewellery which highlight medical alerts.">
            <a:extLst>
              <a:ext uri="{FF2B5EF4-FFF2-40B4-BE49-F238E27FC236}">
                <a16:creationId xmlns:a16="http://schemas.microsoft.com/office/drawing/2014/main" id="{53B8D70D-0F50-D435-1D69-53D671CE48AF}"/>
              </a:ext>
            </a:extLst>
          </p:cNvPr>
          <p:cNvPicPr>
            <a:picLocks noChangeAspect="1"/>
          </p:cNvPicPr>
          <p:nvPr/>
        </p:nvPicPr>
        <p:blipFill>
          <a:blip r:embed="rId3"/>
          <a:stretch>
            <a:fillRect/>
          </a:stretch>
        </p:blipFill>
        <p:spPr>
          <a:xfrm>
            <a:off x="6350562" y="2031307"/>
            <a:ext cx="3354186" cy="1977787"/>
          </a:xfrm>
          <a:prstGeom prst="rect">
            <a:avLst/>
          </a:prstGeom>
        </p:spPr>
      </p:pic>
      <p:sp>
        <p:nvSpPr>
          <p:cNvPr id="24" name="TextBox 23">
            <a:extLst>
              <a:ext uri="{FF2B5EF4-FFF2-40B4-BE49-F238E27FC236}">
                <a16:creationId xmlns:a16="http://schemas.microsoft.com/office/drawing/2014/main" id="{099912F8-760F-6A37-C224-FC5AD5CC119D}"/>
              </a:ext>
            </a:extLst>
          </p:cNvPr>
          <p:cNvSpPr txBox="1"/>
          <p:nvPr/>
        </p:nvSpPr>
        <p:spPr>
          <a:xfrm>
            <a:off x="1315644" y="2394579"/>
            <a:ext cx="4611545" cy="1015663"/>
          </a:xfrm>
          <a:prstGeom prst="rect">
            <a:avLst/>
          </a:prstGeom>
          <a:noFill/>
          <a:ln w="38100">
            <a:solidFill>
              <a:srgbClr val="009F4D"/>
            </a:solidFill>
          </a:ln>
        </p:spPr>
        <p:txBody>
          <a:bodyPr wrap="square">
            <a:spAutoFit/>
          </a:bodyPr>
          <a:lstStyle/>
          <a:p>
            <a:r>
              <a:rPr lang="en-GB" sz="2000" b="0" i="0" dirty="0">
                <a:effectLst/>
                <a:latin typeface="Arial" panose="020B0604020202020204" pitchFamily="34" charset="0"/>
                <a:cs typeface="Arial" panose="020B0604020202020204" pitchFamily="34" charset="0"/>
              </a:rPr>
              <a:t>People with a known allergy may wear ‘medical alerts’ such as jewellery, to show that they have an allergy.</a:t>
            </a:r>
            <a:endParaRPr lang="en-GB" sz="2000" dirty="0">
              <a:latin typeface="Arial" panose="020B0604020202020204" pitchFamily="34" charset="0"/>
              <a:cs typeface="Arial" panose="020B0604020202020204" pitchFamily="34" charset="0"/>
            </a:endParaRPr>
          </a:p>
        </p:txBody>
      </p:sp>
      <p:pic>
        <p:nvPicPr>
          <p:cNvPr id="26" name="Picture 25">
            <a:extLst>
              <a:ext uri="{FF2B5EF4-FFF2-40B4-BE49-F238E27FC236}">
                <a16:creationId xmlns:a16="http://schemas.microsoft.com/office/drawing/2014/main" id="{D84EDEE9-DADD-135F-F427-DAF9D2877F4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29826" y="3795933"/>
            <a:ext cx="3106302" cy="1628500"/>
          </a:xfrm>
          <a:prstGeom prst="rect">
            <a:avLst/>
          </a:prstGeom>
        </p:spPr>
      </p:pic>
      <p:sp>
        <p:nvSpPr>
          <p:cNvPr id="30" name="TextBox 29">
            <a:extLst>
              <a:ext uri="{FF2B5EF4-FFF2-40B4-BE49-F238E27FC236}">
                <a16:creationId xmlns:a16="http://schemas.microsoft.com/office/drawing/2014/main" id="{79C15E54-CB07-449D-0AEB-51A5CCF65FB3}"/>
              </a:ext>
            </a:extLst>
          </p:cNvPr>
          <p:cNvSpPr txBox="1"/>
          <p:nvPr/>
        </p:nvSpPr>
        <p:spPr>
          <a:xfrm>
            <a:off x="5331944" y="5032091"/>
            <a:ext cx="4611545" cy="707886"/>
          </a:xfrm>
          <a:prstGeom prst="rect">
            <a:avLst/>
          </a:prstGeom>
          <a:noFill/>
          <a:ln w="38100">
            <a:solidFill>
              <a:srgbClr val="009F4D"/>
            </a:solidFill>
          </a:ln>
        </p:spPr>
        <p:txBody>
          <a:bodyPr wrap="square">
            <a:spAutoFit/>
          </a:bodyPr>
          <a:lstStyle/>
          <a:p>
            <a:r>
              <a:rPr lang="en-GB" sz="2000" b="0" i="0" dirty="0">
                <a:effectLst/>
                <a:latin typeface="Arial" panose="020B0604020202020204" pitchFamily="34" charset="0"/>
                <a:cs typeface="Arial" panose="020B0604020202020204" pitchFamily="34" charset="0"/>
              </a:rPr>
              <a:t>People with a known allergy may also carry an allergy auto-injector with them.</a:t>
            </a:r>
            <a:endParaRPr lang="en-GB" sz="2000" dirty="0">
              <a:latin typeface="Arial" panose="020B0604020202020204" pitchFamily="34" charset="0"/>
              <a:cs typeface="Arial" panose="020B0604020202020204" pitchFamily="34" charset="0"/>
            </a:endParaRPr>
          </a:p>
        </p:txBody>
      </p:sp>
      <p:pic>
        <p:nvPicPr>
          <p:cNvPr id="21" name="Picture 6" descr="Images of auto-injectors">
            <a:extLst>
              <a:ext uri="{FF2B5EF4-FFF2-40B4-BE49-F238E27FC236}">
                <a16:creationId xmlns:a16="http://schemas.microsoft.com/office/drawing/2014/main" id="{7092860B-1674-8743-E438-EB18DD4DBD86}"/>
              </a:ext>
            </a:extLst>
          </p:cNvPr>
          <p:cNvPicPr>
            <a:picLocks noChangeAspect="1"/>
          </p:cNvPicPr>
          <p:nvPr/>
        </p:nvPicPr>
        <p:blipFill>
          <a:blip r:embed="rId5"/>
          <a:stretch>
            <a:fillRect/>
          </a:stretch>
        </p:blipFill>
        <p:spPr>
          <a:xfrm>
            <a:off x="1186906" y="5032308"/>
            <a:ext cx="2434510" cy="1415338"/>
          </a:xfrm>
          <a:prstGeom prst="rect">
            <a:avLst/>
          </a:prstGeom>
        </p:spPr>
      </p:pic>
      <p:sp>
        <p:nvSpPr>
          <p:cNvPr id="15" name="Title 14">
            <a:extLst>
              <a:ext uri="{FF2B5EF4-FFF2-40B4-BE49-F238E27FC236}">
                <a16:creationId xmlns:a16="http://schemas.microsoft.com/office/drawing/2014/main" id="{4D8F868A-50B1-B86B-9947-C3BBE874C2D7}"/>
              </a:ext>
            </a:extLst>
          </p:cNvPr>
          <p:cNvSpPr>
            <a:spLocks noGrp="1"/>
          </p:cNvSpPr>
          <p:nvPr>
            <p:ph type="title"/>
          </p:nvPr>
        </p:nvSpPr>
        <p:spPr>
          <a:xfrm>
            <a:off x="429827" y="595423"/>
            <a:ext cx="2225691" cy="585307"/>
          </a:xfrm>
          <a:solidFill>
            <a:srgbClr val="009F53"/>
          </a:solidFill>
        </p:spPr>
        <p:txBody>
          <a:bodyPr/>
          <a:lstStyle/>
          <a:p>
            <a:r>
              <a:rPr lang="en-GB" sz="3700" dirty="0"/>
              <a:t>Allergies</a:t>
            </a:r>
          </a:p>
        </p:txBody>
      </p:sp>
      <p:pic>
        <p:nvPicPr>
          <p:cNvPr id="25" name="Picture 4">
            <a:extLst>
              <a:ext uri="{FF2B5EF4-FFF2-40B4-BE49-F238E27FC236}">
                <a16:creationId xmlns:a16="http://schemas.microsoft.com/office/drawing/2014/main" id="{7A88BC56-4D02-2053-9AC6-049E6822613C}"/>
              </a:ext>
              <a:ext uri="{C183D7F6-B498-43B3-948B-1728B52AA6E4}">
                <adec:decorative xmlns:adec="http://schemas.microsoft.com/office/drawing/2017/decorative" val="1"/>
              </a:ext>
            </a:extLst>
          </p:cNvPr>
          <p:cNvPicPr>
            <a:picLocks noGrp="1" noChangeAspect="1"/>
          </p:cNvPicPr>
          <p:nvPr>
            <p:ph idx="4294967295"/>
          </p:nvPr>
        </p:nvPicPr>
        <p:blipFill>
          <a:blip r:embed="rId6"/>
          <a:stretch>
            <a:fillRect/>
          </a:stretch>
        </p:blipFill>
        <p:spPr>
          <a:xfrm>
            <a:off x="3621416" y="4009094"/>
            <a:ext cx="803780" cy="3099257"/>
          </a:xfrm>
          <a:prstGeom prst="rect">
            <a:avLst/>
          </a:prstGeom>
        </p:spPr>
      </p:pic>
      <p:sp>
        <p:nvSpPr>
          <p:cNvPr id="18" name="Title 1">
            <a:extLst>
              <a:ext uri="{FF2B5EF4-FFF2-40B4-BE49-F238E27FC236}">
                <a16:creationId xmlns:a16="http://schemas.microsoft.com/office/drawing/2014/main" id="{CAC10B0B-D0D2-39C4-9603-FF578456DD0D}"/>
              </a:ext>
            </a:extLst>
          </p:cNvPr>
          <p:cNvSpPr txBox="1">
            <a:spLocks/>
          </p:cNvSpPr>
          <p:nvPr/>
        </p:nvSpPr>
        <p:spPr>
          <a:xfrm>
            <a:off x="429826" y="1164206"/>
            <a:ext cx="4381659" cy="307477"/>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GB" sz="1800" dirty="0">
                <a:solidFill>
                  <a:sysClr val="windowText" lastClr="000000"/>
                </a:solidFill>
              </a:rPr>
              <a:t>What people with allergies might have</a:t>
            </a:r>
          </a:p>
        </p:txBody>
      </p:sp>
      <p:graphicFrame>
        <p:nvGraphicFramePr>
          <p:cNvPr id="2" name="Table 1">
            <a:extLst>
              <a:ext uri="{FF2B5EF4-FFF2-40B4-BE49-F238E27FC236}">
                <a16:creationId xmlns:a16="http://schemas.microsoft.com/office/drawing/2014/main" id="{2951DEE2-50FF-BEBF-D43E-D850793C1FAB}"/>
              </a:ext>
            </a:extLst>
          </p:cNvPr>
          <p:cNvGraphicFramePr>
            <a:graphicFrameLocks noGrp="1"/>
          </p:cNvGraphicFramePr>
          <p:nvPr>
            <p:extLst>
              <p:ext uri="{D42A27DB-BD31-4B8C-83A1-F6EECF244321}">
                <p14:modId xmlns:p14="http://schemas.microsoft.com/office/powerpoint/2010/main" val="3598727314"/>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3" name="TextBox 2">
            <a:extLst>
              <a:ext uri="{FF2B5EF4-FFF2-40B4-BE49-F238E27FC236}">
                <a16:creationId xmlns:a16="http://schemas.microsoft.com/office/drawing/2014/main" id="{19F1ED60-C399-521F-25EB-992A7D3C685D}"/>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extLst>
      <p:ext uri="{BB962C8B-B14F-4D97-AF65-F5344CB8AC3E}">
        <p14:creationId xmlns:p14="http://schemas.microsoft.com/office/powerpoint/2010/main" val="4030715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A473B1F-2BE8-44F5-E141-013E3E21740D}"/>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19"/>
            <a:ext cx="7555224" cy="539611"/>
          </a:xfrm>
          <a:solidFill>
            <a:srgbClr val="009F53"/>
          </a:solidFill>
        </p:spPr>
        <p:txBody>
          <a:bodyPr lIns="91440" tIns="45720" rIns="91440" bIns="45720" anchor="t">
            <a:noAutofit/>
          </a:bodyPr>
          <a:lstStyle/>
          <a:p>
            <a:r>
              <a:rPr lang="en-US" sz="3700" dirty="0"/>
              <a:t>Activity 1: Examples of allergens</a:t>
            </a:r>
          </a:p>
        </p:txBody>
      </p:sp>
      <p:graphicFrame>
        <p:nvGraphicFramePr>
          <p:cNvPr id="3" name="Table 2">
            <a:extLst>
              <a:ext uri="{FF2B5EF4-FFF2-40B4-BE49-F238E27FC236}">
                <a16:creationId xmlns:a16="http://schemas.microsoft.com/office/drawing/2014/main" id="{4DE1A628-496A-7B26-664C-A5D353048BED}"/>
              </a:ext>
            </a:extLst>
          </p:cNvPr>
          <p:cNvGraphicFramePr>
            <a:graphicFrameLocks noGrp="1"/>
          </p:cNvGraphicFramePr>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6" name="Picture 5">
            <a:extLst>
              <a:ext uri="{FF2B5EF4-FFF2-40B4-BE49-F238E27FC236}">
                <a16:creationId xmlns:a16="http://schemas.microsoft.com/office/drawing/2014/main" id="{A29791FC-534A-3C6A-C27F-570967F60732}"/>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5363" t="37624" r="7963" b="17316"/>
          <a:stretch/>
        </p:blipFill>
        <p:spPr>
          <a:xfrm>
            <a:off x="2209056" y="2095819"/>
            <a:ext cx="2351299" cy="814905"/>
          </a:xfrm>
          <a:prstGeom prst="rect">
            <a:avLst/>
          </a:prstGeom>
        </p:spPr>
      </p:pic>
      <p:pic>
        <p:nvPicPr>
          <p:cNvPr id="9" name="Picture 2">
            <a:extLst>
              <a:ext uri="{FF2B5EF4-FFF2-40B4-BE49-F238E27FC236}">
                <a16:creationId xmlns:a16="http://schemas.microsoft.com/office/drawing/2014/main" id="{F2630975-2AEA-44B6-9A50-74D0C9268611}"/>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44831" y="4594219"/>
            <a:ext cx="2293567" cy="180403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3C9D805D-94AD-A929-A7C3-C8E92F17AFAF}"/>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l="20214" r="25169" b="5932"/>
          <a:stretch/>
        </p:blipFill>
        <p:spPr>
          <a:xfrm>
            <a:off x="1446923" y="4640719"/>
            <a:ext cx="1524266" cy="1757531"/>
          </a:xfrm>
          <a:prstGeom prst="rect">
            <a:avLst/>
          </a:prstGeom>
        </p:spPr>
      </p:pic>
      <p:sp>
        <p:nvSpPr>
          <p:cNvPr id="13" name="Rectangle: Rounded Corners 12">
            <a:extLst>
              <a:ext uri="{FF2B5EF4-FFF2-40B4-BE49-F238E27FC236}">
                <a16:creationId xmlns:a16="http://schemas.microsoft.com/office/drawing/2014/main" id="{EB9E204E-8956-08E4-8C1E-AFC9A77E6E9A}"/>
              </a:ext>
            </a:extLst>
          </p:cNvPr>
          <p:cNvSpPr/>
          <p:nvPr/>
        </p:nvSpPr>
        <p:spPr>
          <a:xfrm>
            <a:off x="1661140" y="3430414"/>
            <a:ext cx="4106466" cy="919401"/>
          </a:xfrm>
          <a:prstGeom prst="roundRect">
            <a:avLst/>
          </a:prstGeom>
          <a:solidFill>
            <a:srgbClr val="E1E000"/>
          </a:solidFill>
        </p:spPr>
        <p:txBody>
          <a:bodyPr wrap="square">
            <a:spAutoFit/>
          </a:bodyPr>
          <a:lstStyle/>
          <a:p>
            <a:pPr algn="ctr">
              <a:defRPr/>
            </a:pPr>
            <a:r>
              <a:rPr lang="en-GB" sz="2400" b="1" dirty="0">
                <a:solidFill>
                  <a:srgbClr val="000000"/>
                </a:solidFill>
                <a:latin typeface="Arial" panose="020B0604020202020204" pitchFamily="34" charset="0"/>
                <a:ea typeface="MS PGothic" charset="0"/>
                <a:cs typeface="Arial" panose="020B0604020202020204" pitchFamily="34" charset="0"/>
              </a:rPr>
              <a:t>What could someone be allergic to?</a:t>
            </a:r>
          </a:p>
        </p:txBody>
      </p:sp>
      <p:pic>
        <p:nvPicPr>
          <p:cNvPr id="5" name="Picture 4">
            <a:extLst>
              <a:ext uri="{FF2B5EF4-FFF2-40B4-BE49-F238E27FC236}">
                <a16:creationId xmlns:a16="http://schemas.microsoft.com/office/drawing/2014/main" id="{D7778C51-F205-F741-2642-76EDD832AAAC}"/>
              </a:ext>
            </a:extLst>
          </p:cNvPr>
          <p:cNvPicPr>
            <a:picLocks noChangeAspect="1"/>
          </p:cNvPicPr>
          <p:nvPr/>
        </p:nvPicPr>
        <p:blipFill>
          <a:blip r:embed="rId7"/>
          <a:stretch>
            <a:fillRect/>
          </a:stretch>
        </p:blipFill>
        <p:spPr>
          <a:xfrm>
            <a:off x="8204500" y="2210633"/>
            <a:ext cx="3041382" cy="4278363"/>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875731D3-7E61-A671-7ACF-F95C21D70248}"/>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148561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90696D1-F057-1960-EAC4-0EAF7E40A6F1}"/>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2E276196-AEB1-140D-E6F2-207CB531162A}"/>
              </a:ext>
            </a:extLst>
          </p:cNvPr>
          <p:cNvSpPr/>
          <p:nvPr/>
        </p:nvSpPr>
        <p:spPr>
          <a:xfrm>
            <a:off x="2797629" y="1907745"/>
            <a:ext cx="1526657" cy="4542782"/>
          </a:xfrm>
          <a:prstGeom prst="rect">
            <a:avLst/>
          </a:prstGeom>
          <a:noFill/>
        </p:spPr>
        <p:txBody>
          <a:bodyPr wrap="square" lIns="109728" tIns="54864" rIns="109728" bIns="54864">
            <a:spAutoFit/>
          </a:bodyPr>
          <a:lstStyle/>
          <a:p>
            <a:pPr algn="ctr"/>
            <a: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t>T</a:t>
            </a:r>
            <a:b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br>
            <a: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t>A</a:t>
            </a:r>
            <a:b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br>
            <a: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t>B</a:t>
            </a:r>
            <a:b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br>
            <a: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t>I</a:t>
            </a:r>
          </a:p>
        </p:txBody>
      </p:sp>
      <p:sp>
        <p:nvSpPr>
          <p:cNvPr id="3" name="TextBox 2">
            <a:extLst>
              <a:ext uri="{FF2B5EF4-FFF2-40B4-BE49-F238E27FC236}">
                <a16:creationId xmlns:a16="http://schemas.microsoft.com/office/drawing/2014/main" id="{924FE41B-81AF-DB66-6ED1-B9FE93A279A4}"/>
              </a:ext>
            </a:extLst>
          </p:cNvPr>
          <p:cNvSpPr txBox="1"/>
          <p:nvPr/>
        </p:nvSpPr>
        <p:spPr>
          <a:xfrm>
            <a:off x="3707962" y="2512954"/>
            <a:ext cx="4776076" cy="523220"/>
          </a:xfrm>
          <a:prstGeom prst="rect">
            <a:avLst/>
          </a:prstGeom>
          <a:noFill/>
        </p:spPr>
        <p:txBody>
          <a:bodyPr wrap="square" rtlCol="0">
            <a:spAutoFit/>
          </a:bodyPr>
          <a:lstStyle/>
          <a:p>
            <a:r>
              <a:rPr lang="en-GB" sz="2800" dirty="0">
                <a:latin typeface="Arial" panose="020B0604020202020204" pitchFamily="34" charset="0"/>
                <a:cs typeface="Arial" panose="020B0604020202020204" pitchFamily="34" charset="0"/>
              </a:rPr>
              <a:t>ouched something (contact)</a:t>
            </a:r>
          </a:p>
        </p:txBody>
      </p:sp>
      <p:sp>
        <p:nvSpPr>
          <p:cNvPr id="8" name="TextBox 7">
            <a:extLst>
              <a:ext uri="{FF2B5EF4-FFF2-40B4-BE49-F238E27FC236}">
                <a16:creationId xmlns:a16="http://schemas.microsoft.com/office/drawing/2014/main" id="{8015B280-9926-3FF4-B1DE-1ED45A820D5D}"/>
              </a:ext>
            </a:extLst>
          </p:cNvPr>
          <p:cNvSpPr txBox="1"/>
          <p:nvPr/>
        </p:nvSpPr>
        <p:spPr>
          <a:xfrm>
            <a:off x="3876812" y="3590930"/>
            <a:ext cx="4776076" cy="523220"/>
          </a:xfrm>
          <a:prstGeom prst="rect">
            <a:avLst/>
          </a:prstGeom>
          <a:noFill/>
        </p:spPr>
        <p:txBody>
          <a:bodyPr wrap="square" rtlCol="0">
            <a:spAutoFit/>
          </a:bodyPr>
          <a:lstStyle/>
          <a:p>
            <a:r>
              <a:rPr lang="en-GB" sz="2800" dirty="0">
                <a:latin typeface="Arial" panose="020B0604020202020204" pitchFamily="34" charset="0"/>
                <a:cs typeface="Arial" panose="020B0604020202020204" pitchFamily="34" charset="0"/>
              </a:rPr>
              <a:t>te something (ingested)</a:t>
            </a:r>
          </a:p>
        </p:txBody>
      </p:sp>
      <p:sp>
        <p:nvSpPr>
          <p:cNvPr id="9" name="TextBox 8">
            <a:extLst>
              <a:ext uri="{FF2B5EF4-FFF2-40B4-BE49-F238E27FC236}">
                <a16:creationId xmlns:a16="http://schemas.microsoft.com/office/drawing/2014/main" id="{A969C348-846A-CC09-BC81-211DE435796B}"/>
              </a:ext>
            </a:extLst>
          </p:cNvPr>
          <p:cNvSpPr txBox="1"/>
          <p:nvPr/>
        </p:nvSpPr>
        <p:spPr>
          <a:xfrm>
            <a:off x="3855040" y="4702310"/>
            <a:ext cx="4776076" cy="523220"/>
          </a:xfrm>
          <a:prstGeom prst="rect">
            <a:avLst/>
          </a:prstGeom>
          <a:noFill/>
        </p:spPr>
        <p:txBody>
          <a:bodyPr wrap="square" rtlCol="0">
            <a:spAutoFit/>
          </a:bodyPr>
          <a:lstStyle/>
          <a:p>
            <a:r>
              <a:rPr lang="en-GB" sz="2800" dirty="0">
                <a:latin typeface="Arial" panose="020B0604020202020204" pitchFamily="34" charset="0"/>
                <a:cs typeface="Arial" panose="020B0604020202020204" pitchFamily="34" charset="0"/>
              </a:rPr>
              <a:t>reathed something (inhaled)</a:t>
            </a:r>
          </a:p>
        </p:txBody>
      </p:sp>
      <p:sp>
        <p:nvSpPr>
          <p:cNvPr id="17" name="TextBox 16">
            <a:extLst>
              <a:ext uri="{FF2B5EF4-FFF2-40B4-BE49-F238E27FC236}">
                <a16:creationId xmlns:a16="http://schemas.microsoft.com/office/drawing/2014/main" id="{17FF28AF-8BF0-3647-46A4-42AC915F924B}"/>
              </a:ext>
            </a:extLst>
          </p:cNvPr>
          <p:cNvSpPr txBox="1"/>
          <p:nvPr/>
        </p:nvSpPr>
        <p:spPr>
          <a:xfrm>
            <a:off x="3746183" y="5693793"/>
            <a:ext cx="5875628" cy="523220"/>
          </a:xfrm>
          <a:prstGeom prst="rect">
            <a:avLst/>
          </a:prstGeom>
          <a:noFill/>
        </p:spPr>
        <p:txBody>
          <a:bodyPr wrap="square" rtlCol="0">
            <a:spAutoFit/>
          </a:bodyPr>
          <a:lstStyle/>
          <a:p>
            <a:r>
              <a:rPr lang="en-GB" sz="2800" dirty="0">
                <a:latin typeface="Arial" panose="020B0604020202020204" pitchFamily="34" charset="0"/>
                <a:cs typeface="Arial" panose="020B0604020202020204" pitchFamily="34" charset="0"/>
              </a:rPr>
              <a:t>njected by something (bite or sting)</a:t>
            </a:r>
          </a:p>
        </p:txBody>
      </p:sp>
      <p:sp>
        <p:nvSpPr>
          <p:cNvPr id="5" name="Title 4">
            <a:extLst>
              <a:ext uri="{FF2B5EF4-FFF2-40B4-BE49-F238E27FC236}">
                <a16:creationId xmlns:a16="http://schemas.microsoft.com/office/drawing/2014/main" id="{519265B5-E184-7C95-D90F-C3E85E27A1B0}"/>
              </a:ext>
            </a:extLst>
          </p:cNvPr>
          <p:cNvSpPr>
            <a:spLocks noGrp="1"/>
          </p:cNvSpPr>
          <p:nvPr>
            <p:ph type="title"/>
          </p:nvPr>
        </p:nvSpPr>
        <p:spPr>
          <a:xfrm>
            <a:off x="429827" y="574159"/>
            <a:ext cx="2367802" cy="606572"/>
          </a:xfrm>
          <a:solidFill>
            <a:srgbClr val="009F53"/>
          </a:solidFill>
        </p:spPr>
        <p:txBody>
          <a:bodyPr/>
          <a:lstStyle/>
          <a:p>
            <a:r>
              <a:rPr lang="en-GB" sz="3700" dirty="0"/>
              <a:t>Allergens</a:t>
            </a:r>
          </a:p>
        </p:txBody>
      </p:sp>
      <p:sp>
        <p:nvSpPr>
          <p:cNvPr id="15" name="Title 1">
            <a:extLst>
              <a:ext uri="{FF2B5EF4-FFF2-40B4-BE49-F238E27FC236}">
                <a16:creationId xmlns:a16="http://schemas.microsoft.com/office/drawing/2014/main" id="{F96FC20F-8773-5D4D-DE88-6C479966DDAE}"/>
              </a:ext>
            </a:extLst>
          </p:cNvPr>
          <p:cNvSpPr txBox="1">
            <a:spLocks/>
          </p:cNvSpPr>
          <p:nvPr/>
        </p:nvSpPr>
        <p:spPr>
          <a:xfrm>
            <a:off x="429826" y="1164207"/>
            <a:ext cx="4131287" cy="310296"/>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GB" sz="1800" dirty="0">
                <a:solidFill>
                  <a:sysClr val="windowText" lastClr="000000"/>
                </a:solidFill>
              </a:rPr>
              <a:t>How do allergens get into the body?</a:t>
            </a:r>
          </a:p>
        </p:txBody>
      </p:sp>
      <p:pic>
        <p:nvPicPr>
          <p:cNvPr id="22" name="Graphic 21" descr="Fork and knife with solid fill">
            <a:extLst>
              <a:ext uri="{FF2B5EF4-FFF2-40B4-BE49-F238E27FC236}">
                <a16:creationId xmlns:a16="http://schemas.microsoft.com/office/drawing/2014/main" id="{B7E75591-CDE3-F0A1-6BFC-EA55C55EC58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46756" y="3229651"/>
            <a:ext cx="784360" cy="814074"/>
          </a:xfrm>
          <a:prstGeom prst="rect">
            <a:avLst/>
          </a:prstGeom>
        </p:spPr>
      </p:pic>
      <p:pic>
        <p:nvPicPr>
          <p:cNvPr id="30" name="Graphic 29" descr="Lungs with solid fill">
            <a:extLst>
              <a:ext uri="{FF2B5EF4-FFF2-40B4-BE49-F238E27FC236}">
                <a16:creationId xmlns:a16="http://schemas.microsoft.com/office/drawing/2014/main" id="{30E7E04C-E952-D1AB-5CB1-DBC398C7423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513347" y="4418114"/>
            <a:ext cx="881024" cy="914400"/>
          </a:xfrm>
          <a:prstGeom prst="rect">
            <a:avLst/>
          </a:prstGeom>
        </p:spPr>
      </p:pic>
      <p:pic>
        <p:nvPicPr>
          <p:cNvPr id="35" name="Graphic 34" descr="Raised hand with solid fill">
            <a:extLst>
              <a:ext uri="{FF2B5EF4-FFF2-40B4-BE49-F238E27FC236}">
                <a16:creationId xmlns:a16="http://schemas.microsoft.com/office/drawing/2014/main" id="{9C6957A3-A047-62D1-92DF-19C90086C2B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549832" y="2110750"/>
            <a:ext cx="881024" cy="914400"/>
          </a:xfrm>
          <a:prstGeom prst="rect">
            <a:avLst/>
          </a:prstGeom>
        </p:spPr>
      </p:pic>
      <p:pic>
        <p:nvPicPr>
          <p:cNvPr id="37" name="Graphic 36" descr="Needle with solid fill">
            <a:extLst>
              <a:ext uri="{FF2B5EF4-FFF2-40B4-BE49-F238E27FC236}">
                <a16:creationId xmlns:a16="http://schemas.microsoft.com/office/drawing/2014/main" id="{94F45984-785B-7AC0-EB57-AC9AF05B41B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484124" y="5236593"/>
            <a:ext cx="881024" cy="914400"/>
          </a:xfrm>
          <a:prstGeom prst="rect">
            <a:avLst/>
          </a:prstGeom>
        </p:spPr>
      </p:pic>
      <p:graphicFrame>
        <p:nvGraphicFramePr>
          <p:cNvPr id="4" name="Table 3">
            <a:extLst>
              <a:ext uri="{FF2B5EF4-FFF2-40B4-BE49-F238E27FC236}">
                <a16:creationId xmlns:a16="http://schemas.microsoft.com/office/drawing/2014/main" id="{26452A0B-A4A0-12FA-2070-873B1CC79D95}"/>
              </a:ext>
            </a:extLst>
          </p:cNvPr>
          <p:cNvGraphicFramePr>
            <a:graphicFrameLocks noGrp="1"/>
          </p:cNvGraphicFramePr>
          <p:nvPr>
            <p:extLst>
              <p:ext uri="{D42A27DB-BD31-4B8C-83A1-F6EECF244321}">
                <p14:modId xmlns:p14="http://schemas.microsoft.com/office/powerpoint/2010/main" val="3598727314"/>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6" name="TextBox 5">
            <a:extLst>
              <a:ext uri="{FF2B5EF4-FFF2-40B4-BE49-F238E27FC236}">
                <a16:creationId xmlns:a16="http://schemas.microsoft.com/office/drawing/2014/main" id="{E01F20B1-40F3-0AE6-9724-A6E29D3767E6}"/>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extLst>
      <p:ext uri="{BB962C8B-B14F-4D97-AF65-F5344CB8AC3E}">
        <p14:creationId xmlns:p14="http://schemas.microsoft.com/office/powerpoint/2010/main" val="3542773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574159"/>
            <a:ext cx="2440964" cy="606572"/>
          </a:xfrm>
          <a:solidFill>
            <a:srgbClr val="009F53"/>
          </a:solidFill>
        </p:spPr>
        <p:txBody>
          <a:bodyPr>
            <a:noAutofit/>
          </a:bodyPr>
          <a:lstStyle/>
          <a:p>
            <a:r>
              <a:rPr lang="en-US" sz="3700" dirty="0"/>
              <a:t>Examples</a:t>
            </a:r>
          </a:p>
        </p:txBody>
      </p:sp>
      <p:grpSp>
        <p:nvGrpSpPr>
          <p:cNvPr id="5" name="Group 4">
            <a:extLst>
              <a:ext uri="{FF2B5EF4-FFF2-40B4-BE49-F238E27FC236}">
                <a16:creationId xmlns:a16="http://schemas.microsoft.com/office/drawing/2014/main" id="{33D424F2-A3FF-8A81-98D3-DE99699981EE}"/>
              </a:ext>
            </a:extLst>
          </p:cNvPr>
          <p:cNvGrpSpPr/>
          <p:nvPr/>
        </p:nvGrpSpPr>
        <p:grpSpPr>
          <a:xfrm>
            <a:off x="2372488" y="1869440"/>
            <a:ext cx="7228712" cy="4678036"/>
            <a:chOff x="180851" y="3908092"/>
            <a:chExt cx="3605050" cy="2649545"/>
          </a:xfrm>
        </p:grpSpPr>
        <p:pic>
          <p:nvPicPr>
            <p:cNvPr id="6" name="Picture 5">
              <a:extLst>
                <a:ext uri="{FF2B5EF4-FFF2-40B4-BE49-F238E27FC236}">
                  <a16:creationId xmlns:a16="http://schemas.microsoft.com/office/drawing/2014/main" id="{0EE64038-2B8C-37F8-14E0-E2A0E039DE60}"/>
                </a:ext>
              </a:extLst>
            </p:cNvPr>
            <p:cNvPicPr>
              <a:picLocks noChangeAspect="1"/>
            </p:cNvPicPr>
            <p:nvPr/>
          </p:nvPicPr>
          <p:blipFill>
            <a:blip r:embed="rId4"/>
            <a:stretch>
              <a:fillRect/>
            </a:stretch>
          </p:blipFill>
          <p:spPr>
            <a:xfrm>
              <a:off x="180851" y="3908092"/>
              <a:ext cx="3605050" cy="2649545"/>
            </a:xfrm>
            <a:prstGeom prst="rect">
              <a:avLst/>
            </a:prstGeom>
          </p:spPr>
        </p:pic>
        <p:pic>
          <p:nvPicPr>
            <p:cNvPr id="8" name="Picture 6" descr="Health, Nuts, Food, Diet, Nutrition">
              <a:extLst>
                <a:ext uri="{FF2B5EF4-FFF2-40B4-BE49-F238E27FC236}">
                  <a16:creationId xmlns:a16="http://schemas.microsoft.com/office/drawing/2014/main" id="{FCD97699-39AF-81EB-1D4C-AA43D14A987D}"/>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222339" y="4062014"/>
              <a:ext cx="1366027" cy="1138115"/>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 name="Table 2">
            <a:extLst>
              <a:ext uri="{FF2B5EF4-FFF2-40B4-BE49-F238E27FC236}">
                <a16:creationId xmlns:a16="http://schemas.microsoft.com/office/drawing/2014/main" id="{9D53730A-4914-7DD8-E8BA-2281C7CE9A64}"/>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2" name="Rectangle 1">
            <a:extLst>
              <a:ext uri="{FF2B5EF4-FFF2-40B4-BE49-F238E27FC236}">
                <a16:creationId xmlns:a16="http://schemas.microsoft.com/office/drawing/2014/main" id="{7017815D-A1AF-2243-9F59-34450C6D8174}"/>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0383DC9C-23EC-7823-595B-42FD38995929}"/>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27350174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SJA WIDESCREEN 2017" val="SmryHLJN"/>
  <p:tag name="ARTICULATE_DESIGN_ID_WPT POWERPOINT TEMPLATE 2ND PROOF" val="Cqnec8aZ"/>
  <p:tag name="ARTICULATE_SLIDE_THUMBNAIL_REFRESH" val="1"/>
  <p:tag name="ARTICULATE_DESIGN_ID_TITLE SLIDE" val="T8XcEo02"/>
  <p:tag name="ARTICULATE_DESIGN_ID_CUSTOM DESIGN" val="paC9YVLI"/>
  <p:tag name="ARTICULATE_SLIDE_COUNT" val="1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lide">
  <a:themeElements>
    <a:clrScheme name="SJA">
      <a:dk1>
        <a:sysClr val="windowText" lastClr="000000"/>
      </a:dk1>
      <a:lt1>
        <a:sysClr val="window" lastClr="FFFFFF"/>
      </a:lt1>
      <a:dk2>
        <a:srgbClr val="007A53"/>
      </a:dk2>
      <a:lt2>
        <a:srgbClr val="97999B"/>
      </a:lt2>
      <a:accent1>
        <a:srgbClr val="009F4D"/>
      </a:accent1>
      <a:accent2>
        <a:srgbClr val="007A53"/>
      </a:accent2>
      <a:accent3>
        <a:srgbClr val="E1E000"/>
      </a:accent3>
      <a:accent4>
        <a:srgbClr val="009F4D"/>
      </a:accent4>
      <a:accent5>
        <a:srgbClr val="007A53"/>
      </a:accent5>
      <a:accent6>
        <a:srgbClr val="E1E000"/>
      </a:accent6>
      <a:hlink>
        <a:srgbClr val="009F4D"/>
      </a:hlink>
      <a:folHlink>
        <a:srgbClr val="007A5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6E41008A-600E-4CF5-917E-DDE18C81D421}"/>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1426EA6F-DDBD-41AE-ABE0-EE258E1D530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115C7967C282B498D07A545C45E3813" ma:contentTypeVersion="12" ma:contentTypeDescription="Create a new document." ma:contentTypeScope="" ma:versionID="71c79337ffdd2d69d3b98459c750d2b8">
  <xsd:schema xmlns:xsd="http://www.w3.org/2001/XMLSchema" xmlns:xs="http://www.w3.org/2001/XMLSchema" xmlns:p="http://schemas.microsoft.com/office/2006/metadata/properties" xmlns:ns2="390d404e-0626-4080-b1d6-096a1e5491dd" xmlns:ns3="b643e50d-6a0e-4959-bcd2-c84af2e5da48" targetNamespace="http://schemas.microsoft.com/office/2006/metadata/properties" ma:root="true" ma:fieldsID="e916c887547114bde135811bed2b732f" ns2:_="" ns3:_="">
    <xsd:import namespace="390d404e-0626-4080-b1d6-096a1e5491dd"/>
    <xsd:import namespace="b643e50d-6a0e-4959-bcd2-c84af2e5da4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0d404e-0626-4080-b1d6-096a1e549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1a7e106-ddae-41a2-a451-89a7bf9a77cb"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643e50d-6a0e-4959-bcd2-c84af2e5da4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90d404e-0626-4080-b1d6-096a1e5491dd">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EF5FB3-58BD-48B0-B9E0-DA7D36BFBD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0d404e-0626-4080-b1d6-096a1e5491dd"/>
    <ds:schemaRef ds:uri="b643e50d-6a0e-4959-bcd2-c84af2e5da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B4730A6-33AF-4055-A0F8-001D64E2CACF}">
  <ds:schemaRefs>
    <ds:schemaRef ds:uri="http://schemas.microsoft.com/office/2006/metadata/properties"/>
    <ds:schemaRef ds:uri="390d404e-0626-4080-b1d6-096a1e5491dd"/>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b643e50d-6a0e-4959-bcd2-c84af2e5da48"/>
    <ds:schemaRef ds:uri="http://www.w3.org/XML/1998/namespace"/>
  </ds:schemaRefs>
</ds:datastoreItem>
</file>

<file path=customXml/itemProps3.xml><?xml version="1.0" encoding="utf-8"?>
<ds:datastoreItem xmlns:ds="http://schemas.openxmlformats.org/officeDocument/2006/customXml" ds:itemID="{245A9C4A-748C-4CA1-8B0F-0DB96C79FB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Ask Me PowerPoint Template</Template>
  <TotalTime>433</TotalTime>
  <Words>2008</Words>
  <Application>Microsoft Office PowerPoint</Application>
  <PresentationFormat>Widescreen</PresentationFormat>
  <Paragraphs>238</Paragraphs>
  <Slides>24</Slides>
  <Notes>20</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24</vt:i4>
      </vt:variant>
    </vt:vector>
  </HeadingPairs>
  <TitlesOfParts>
    <vt:vector size="34" baseType="lpstr">
      <vt:lpstr>Arial</vt:lpstr>
      <vt:lpstr>Calibri</vt:lpstr>
      <vt:lpstr>Cambria Math</vt:lpstr>
      <vt:lpstr>Raleway</vt:lpstr>
      <vt:lpstr>Segoe UI Symbol</vt:lpstr>
      <vt:lpstr>Times</vt:lpstr>
      <vt:lpstr>Whitney Book</vt:lpstr>
      <vt:lpstr>Whitney Semibold</vt:lpstr>
      <vt:lpstr>Title Slide</vt:lpstr>
      <vt:lpstr>Custom Design</vt:lpstr>
      <vt:lpstr>KS2 - Allergies</vt:lpstr>
      <vt:lpstr>Copyright notice</vt:lpstr>
      <vt:lpstr>Allergies</vt:lpstr>
      <vt:lpstr>Allergies</vt:lpstr>
      <vt:lpstr>Allergies</vt:lpstr>
      <vt:lpstr>Allergies</vt:lpstr>
      <vt:lpstr>Activity 1: Examples of allergens</vt:lpstr>
      <vt:lpstr>Allergens</vt:lpstr>
      <vt:lpstr>Examples</vt:lpstr>
      <vt:lpstr>What is happening here?</vt:lpstr>
      <vt:lpstr>Allergic reactions</vt:lpstr>
      <vt:lpstr>Activity 2: How may a casualty feel?</vt:lpstr>
      <vt:lpstr>Activity 3: Speech bubble symptoms</vt:lpstr>
      <vt:lpstr>Activity 3: Answers</vt:lpstr>
      <vt:lpstr>Video – Severe allergic reaction</vt:lpstr>
      <vt:lpstr>Allergic reaction treatment</vt:lpstr>
      <vt:lpstr>Treatment – Auto-injectors/Epi pens</vt:lpstr>
      <vt:lpstr>Casualty care</vt:lpstr>
      <vt:lpstr>Scenario</vt:lpstr>
      <vt:lpstr>Activity 4: Knowledge check</vt:lpstr>
      <vt:lpstr>Check my learning: Allergies</vt:lpstr>
      <vt:lpstr>PowerPoint Presentation</vt:lpstr>
      <vt:lpstr>Additional activities</vt:lpstr>
      <vt:lpstr>Request a certificate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Schools online KS2 Allergies Powerpoint</dc:title>
  <dc:creator>Emily Hubbard</dc:creator>
  <cp:keywords>Schools online KS2 Allergies</cp:keywords>
  <cp:lastModifiedBy>Emily Hubbard</cp:lastModifiedBy>
  <cp:revision>65</cp:revision>
  <cp:lastPrinted>2019-05-15T13:36:07Z</cp:lastPrinted>
  <dcterms:created xsi:type="dcterms:W3CDTF">2021-12-07T10:58:36Z</dcterms:created>
  <dcterms:modified xsi:type="dcterms:W3CDTF">2023-10-26T13:02:22Z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0x010100F115C7967C282B498D07A545C45E3813</vt:lpwstr>
  </property>
  <property fmtid="{D5CDD505-2E9C-101B-9397-08002B2CF9AE}" pid="3" name="ArticulateGUID">
    <vt:lpwstr>02549C3A-E94B-4E88-A8E0-93DD27938AE4</vt:lpwstr>
  </property>
  <property fmtid="{D5CDD505-2E9C-101B-9397-08002B2CF9AE}" pid="4" name="ArticulatePath">
    <vt:lpwstr>https://stjohn.sharepoint.com/sites/Eventmanagementtraining/Shared Documents/02 Foundation/Training Material/Event Lead</vt:lpwstr>
  </property>
  <property fmtid="{D5CDD505-2E9C-101B-9397-08002B2CF9AE}" pid="5" name="AuthorIds_UIVersion_11264">
    <vt:lpwstr>25</vt:lpwstr>
  </property>
  <property fmtid="{D5CDD505-2E9C-101B-9397-08002B2CF9AE}" pid="6" name="Role Type">
    <vt:lpwstr>1;#All St John People|e5e87b93-77c5-4fe4-a726-43c16f726064</vt:lpwstr>
  </property>
  <property fmtid="{D5CDD505-2E9C-101B-9397-08002B2CF9AE}" pid="7" name="Directorate">
    <vt:lpwstr>2;#Strategy ＆ Communications|b7829fc3-3c32-4ca0-81b7-437e33d9aa36</vt:lpwstr>
  </property>
  <property fmtid="{D5CDD505-2E9C-101B-9397-08002B2CF9AE}" pid="8" name="Team/Department/Topic">
    <vt:lpwstr>3;#Communication|478728dc-e1eb-4d1a-8bfa-963a8197b6d7</vt:lpwstr>
  </property>
  <property fmtid="{D5CDD505-2E9C-101B-9397-08002B2CF9AE}" pid="9" name="MediaServiceImageTags">
    <vt:lpwstr/>
  </property>
</Properties>
</file>