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0" r:id="rId4"/>
    <p:sldMasterId id="2147483731" r:id="rId5"/>
  </p:sldMasterIdLst>
  <p:notesMasterIdLst>
    <p:notesMasterId r:id="rId25"/>
  </p:notesMasterIdLst>
  <p:handoutMasterIdLst>
    <p:handoutMasterId r:id="rId26"/>
  </p:handoutMasterIdLst>
  <p:sldIdLst>
    <p:sldId id="295" r:id="rId6"/>
    <p:sldId id="301" r:id="rId7"/>
    <p:sldId id="296" r:id="rId8"/>
    <p:sldId id="258" r:id="rId9"/>
    <p:sldId id="277" r:id="rId10"/>
    <p:sldId id="274" r:id="rId11"/>
    <p:sldId id="855" r:id="rId12"/>
    <p:sldId id="300" r:id="rId13"/>
    <p:sldId id="862" r:id="rId14"/>
    <p:sldId id="863" r:id="rId15"/>
    <p:sldId id="857" r:id="rId16"/>
    <p:sldId id="859" r:id="rId17"/>
    <p:sldId id="303" r:id="rId18"/>
    <p:sldId id="861" r:id="rId19"/>
    <p:sldId id="864" r:id="rId20"/>
    <p:sldId id="850" r:id="rId21"/>
    <p:sldId id="755" r:id="rId22"/>
    <p:sldId id="276" r:id="rId23"/>
    <p:sldId id="854" r:id="rId24"/>
  </p:sldIdLst>
  <p:sldSz cx="12192000" cy="6858000"/>
  <p:notesSz cx="6888163" cy="10020300"/>
  <p:custDataLst>
    <p:tags r:id="rId2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" id="{92106178-E81A-4264-A3A4-68DA08A4B80B}">
          <p14:sldIdLst>
            <p14:sldId id="295"/>
            <p14:sldId id="301"/>
            <p14:sldId id="296"/>
            <p14:sldId id="258"/>
            <p14:sldId id="277"/>
            <p14:sldId id="274"/>
            <p14:sldId id="855"/>
            <p14:sldId id="300"/>
            <p14:sldId id="862"/>
            <p14:sldId id="863"/>
            <p14:sldId id="857"/>
            <p14:sldId id="859"/>
            <p14:sldId id="303"/>
            <p14:sldId id="861"/>
            <p14:sldId id="864"/>
            <p14:sldId id="850"/>
            <p14:sldId id="755"/>
            <p14:sldId id="276"/>
            <p14:sldId id="85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4E9D453-D16A-114F-0CE5-5CE377A38714}" name="Meg Stewart" initials="MS" userId="S::megan.stewart@sja.org.uk::a5b9a6f6-f869-4d2d-826a-645eea31791d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tevie Slade" initials="SS" lastIdx="11" clrIdx="0"/>
  <p:cmAuthor id="2" name="Emma Smart" initials="ES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F53"/>
    <a:srgbClr val="E2E001"/>
    <a:srgbClr val="97999B"/>
    <a:srgbClr val="007A53"/>
    <a:srgbClr val="F2B800"/>
    <a:srgbClr val="EEB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75C004-E307-4836-AD74-8818F0272169}" v="52" dt="2023-10-18T16:17:14.7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8394" autoAdjust="0"/>
  </p:normalViewPr>
  <p:slideViewPr>
    <p:cSldViewPr snapToGrid="0">
      <p:cViewPr varScale="1">
        <p:scale>
          <a:sx n="59" d="100"/>
          <a:sy n="59" d="100"/>
        </p:scale>
        <p:origin x="96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ags" Target="tags/tag1.xml"/><Relationship Id="rId30" Type="http://schemas.openxmlformats.org/officeDocument/2006/relationships/viewProps" Target="viewProps.xml"/><Relationship Id="rId35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eg Stewart" userId="S::megan.stewart@sja.org.uk::a5b9a6f6-f869-4d2d-826a-645eea31791d" providerId="AD" clId="Web-{B8CD6788-8968-71D9-182E-E04091020AC7}"/>
    <pc:docChg chg="mod">
      <pc:chgData name="Meg Stewart" userId="S::megan.stewart@sja.org.uk::a5b9a6f6-f869-4d2d-826a-645eea31791d" providerId="AD" clId="Web-{B8CD6788-8968-71D9-182E-E04091020AC7}" dt="2023-02-25T18:58:00.709" v="2"/>
      <pc:docMkLst>
        <pc:docMk/>
      </pc:docMkLst>
      <pc:sldChg chg="addCm">
        <pc:chgData name="Meg Stewart" userId="S::megan.stewart@sja.org.uk::a5b9a6f6-f869-4d2d-826a-645eea31791d" providerId="AD" clId="Web-{B8CD6788-8968-71D9-182E-E04091020AC7}" dt="2023-02-25T17:23:24.901" v="1"/>
        <pc:sldMkLst>
          <pc:docMk/>
          <pc:sldMk cId="1390708513" sldId="30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Meg Stewart" userId="S::megan.stewart@sja.org.uk::a5b9a6f6-f869-4d2d-826a-645eea31791d" providerId="AD" clId="Web-{B8CD6788-8968-71D9-182E-E04091020AC7}" dt="2023-02-25T17:23:24.901" v="1"/>
              <pc2:cmMkLst xmlns:pc2="http://schemas.microsoft.com/office/powerpoint/2019/9/main/command">
                <pc:docMk/>
                <pc:sldMk cId="1390708513" sldId="303"/>
                <pc2:cmMk id="{9314A45B-C9FE-494B-8784-90229B27A613}"/>
              </pc2:cmMkLst>
            </pc226:cmChg>
          </p:ext>
        </pc:extLst>
      </pc:sldChg>
      <pc:sldChg chg="addCm">
        <pc:chgData name="Meg Stewart" userId="S::megan.stewart@sja.org.uk::a5b9a6f6-f869-4d2d-826a-645eea31791d" providerId="AD" clId="Web-{B8CD6788-8968-71D9-182E-E04091020AC7}" dt="2023-02-25T18:58:00.709" v="2"/>
        <pc:sldMkLst>
          <pc:docMk/>
          <pc:sldMk cId="3712363524" sldId="75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Meg Stewart" userId="S::megan.stewart@sja.org.uk::a5b9a6f6-f869-4d2d-826a-645eea31791d" providerId="AD" clId="Web-{B8CD6788-8968-71D9-182E-E04091020AC7}" dt="2023-02-25T18:58:00.709" v="2"/>
              <pc2:cmMkLst xmlns:pc2="http://schemas.microsoft.com/office/powerpoint/2019/9/main/command">
                <pc:docMk/>
                <pc:sldMk cId="3712363524" sldId="755"/>
                <pc2:cmMk id="{01A036B9-40C5-4666-AB71-59A4171DC934}"/>
              </pc2:cmMkLst>
            </pc226:cmChg>
          </p:ext>
        </pc:extLst>
      </pc:sldChg>
    </pc:docChg>
  </pc:docChgLst>
  <pc:docChgLst>
    <pc:chgData name="Emily Hubbard" userId="S::emily.hubbard@sja.org.uk::1d4a9d99-d5ce-44ef-95ca-ec6a92907a60" providerId="AD" clId="Web-{A96AE363-1F81-4D7E-9F8D-42D50ADE0F99}"/>
    <pc:docChg chg="modSld">
      <pc:chgData name="Emily Hubbard" userId="S::emily.hubbard@sja.org.uk::1d4a9d99-d5ce-44ef-95ca-ec6a92907a60" providerId="AD" clId="Web-{A96AE363-1F81-4D7E-9F8D-42D50ADE0F99}" dt="2022-12-16T09:59:13.765" v="12" actId="20577"/>
      <pc:docMkLst>
        <pc:docMk/>
      </pc:docMkLst>
      <pc:sldChg chg="modSp">
        <pc:chgData name="Emily Hubbard" userId="S::emily.hubbard@sja.org.uk::1d4a9d99-d5ce-44ef-95ca-ec6a92907a60" providerId="AD" clId="Web-{A96AE363-1F81-4D7E-9F8D-42D50ADE0F99}" dt="2022-12-16T09:55:34.648" v="8" actId="1076"/>
        <pc:sldMkLst>
          <pc:docMk/>
          <pc:sldMk cId="1489074859" sldId="857"/>
        </pc:sldMkLst>
        <pc:spChg chg="mod">
          <ac:chgData name="Emily Hubbard" userId="S::emily.hubbard@sja.org.uk::1d4a9d99-d5ce-44ef-95ca-ec6a92907a60" providerId="AD" clId="Web-{A96AE363-1F81-4D7E-9F8D-42D50ADE0F99}" dt="2022-12-16T09:55:34.648" v="8" actId="1076"/>
          <ac:spMkLst>
            <pc:docMk/>
            <pc:sldMk cId="1489074859" sldId="857"/>
            <ac:spMk id="2" creationId="{35838834-6915-F886-FCAC-9A031D7C68FB}"/>
          </ac:spMkLst>
        </pc:spChg>
        <pc:spChg chg="mod">
          <ac:chgData name="Emily Hubbard" userId="S::emily.hubbard@sja.org.uk::1d4a9d99-d5ce-44ef-95ca-ec6a92907a60" providerId="AD" clId="Web-{A96AE363-1F81-4D7E-9F8D-42D50ADE0F99}" dt="2022-12-16T09:55:20.522" v="4" actId="14100"/>
          <ac:spMkLst>
            <pc:docMk/>
            <pc:sldMk cId="1489074859" sldId="857"/>
            <ac:spMk id="5" creationId="{668DAFBD-0EF9-0B54-FBCB-7C1942140F05}"/>
          </ac:spMkLst>
        </pc:spChg>
        <pc:spChg chg="mod">
          <ac:chgData name="Emily Hubbard" userId="S::emily.hubbard@sja.org.uk::1d4a9d99-d5ce-44ef-95ca-ec6a92907a60" providerId="AD" clId="Web-{A96AE363-1F81-4D7E-9F8D-42D50ADE0F99}" dt="2022-12-16T09:55:28.132" v="7" actId="1076"/>
          <ac:spMkLst>
            <pc:docMk/>
            <pc:sldMk cId="1489074859" sldId="857"/>
            <ac:spMk id="6" creationId="{B76E5EF2-4121-96A9-55D4-5E2745EC6A95}"/>
          </ac:spMkLst>
        </pc:spChg>
      </pc:sldChg>
      <pc:sldChg chg="modSp">
        <pc:chgData name="Emily Hubbard" userId="S::emily.hubbard@sja.org.uk::1d4a9d99-d5ce-44ef-95ca-ec6a92907a60" providerId="AD" clId="Web-{A96AE363-1F81-4D7E-9F8D-42D50ADE0F99}" dt="2022-12-16T09:59:13.765" v="12" actId="20577"/>
        <pc:sldMkLst>
          <pc:docMk/>
          <pc:sldMk cId="1723520637" sldId="861"/>
        </pc:sldMkLst>
        <pc:spChg chg="mod">
          <ac:chgData name="Emily Hubbard" userId="S::emily.hubbard@sja.org.uk::1d4a9d99-d5ce-44ef-95ca-ec6a92907a60" providerId="AD" clId="Web-{A96AE363-1F81-4D7E-9F8D-42D50ADE0F99}" dt="2022-12-16T09:59:13.765" v="12" actId="20577"/>
          <ac:spMkLst>
            <pc:docMk/>
            <pc:sldMk cId="1723520637" sldId="861"/>
            <ac:spMk id="3" creationId="{FEA47C4F-D15B-04E8-F2F8-27573E24DB62}"/>
          </ac:spMkLst>
        </pc:spChg>
      </pc:sldChg>
    </pc:docChg>
  </pc:docChgLst>
  <pc:docChgLst>
    <pc:chgData name="Emily Hubbard" userId="S::emily.hubbard@sja.org.uk::1d4a9d99-d5ce-44ef-95ca-ec6a92907a60" providerId="AD" clId="Web-{70E7BE32-78F8-4FE2-8248-A1AC6B1839D6}"/>
    <pc:docChg chg="modSld">
      <pc:chgData name="Emily Hubbard" userId="S::emily.hubbard@sja.org.uk::1d4a9d99-d5ce-44ef-95ca-ec6a92907a60" providerId="AD" clId="Web-{70E7BE32-78F8-4FE2-8248-A1AC6B1839D6}" dt="2023-07-13T16:29:28.976" v="40" actId="20577"/>
      <pc:docMkLst>
        <pc:docMk/>
      </pc:docMkLst>
      <pc:sldChg chg="addSp delSp modSp">
        <pc:chgData name="Emily Hubbard" userId="S::emily.hubbard@sja.org.uk::1d4a9d99-d5ce-44ef-95ca-ec6a92907a60" providerId="AD" clId="Web-{70E7BE32-78F8-4FE2-8248-A1AC6B1839D6}" dt="2023-07-13T16:29:28.976" v="40" actId="20577"/>
        <pc:sldMkLst>
          <pc:docMk/>
          <pc:sldMk cId="652076254" sldId="292"/>
        </pc:sldMkLst>
        <pc:spChg chg="mod">
          <ac:chgData name="Emily Hubbard" userId="S::emily.hubbard@sja.org.uk::1d4a9d99-d5ce-44ef-95ca-ec6a92907a60" providerId="AD" clId="Web-{70E7BE32-78F8-4FE2-8248-A1AC6B1839D6}" dt="2023-07-13T16:28:42.772" v="18" actId="1076"/>
          <ac:spMkLst>
            <pc:docMk/>
            <pc:sldMk cId="652076254" sldId="292"/>
            <ac:spMk id="2" creationId="{4CEA0873-9C8A-5CD3-6BA3-C64E461BB34E}"/>
          </ac:spMkLst>
        </pc:spChg>
        <pc:spChg chg="add mod">
          <ac:chgData name="Emily Hubbard" userId="S::emily.hubbard@sja.org.uk::1d4a9d99-d5ce-44ef-95ca-ec6a92907a60" providerId="AD" clId="Web-{70E7BE32-78F8-4FE2-8248-A1AC6B1839D6}" dt="2023-07-13T16:29:28.976" v="40" actId="20577"/>
          <ac:spMkLst>
            <pc:docMk/>
            <pc:sldMk cId="652076254" sldId="292"/>
            <ac:spMk id="3" creationId="{CBC1EF77-8DD5-58E9-EB04-41F42F213B72}"/>
          </ac:spMkLst>
        </pc:spChg>
        <pc:spChg chg="mod">
          <ac:chgData name="Emily Hubbard" userId="S::emily.hubbard@sja.org.uk::1d4a9d99-d5ce-44ef-95ca-ec6a92907a60" providerId="AD" clId="Web-{70E7BE32-78F8-4FE2-8248-A1AC6B1839D6}" dt="2023-07-13T16:28:45.709" v="20" actId="1076"/>
          <ac:spMkLst>
            <pc:docMk/>
            <pc:sldMk cId="652076254" sldId="292"/>
            <ac:spMk id="4" creationId="{278ECD18-E550-26E2-1A46-48A586335892}"/>
          </ac:spMkLst>
        </pc:spChg>
        <pc:spChg chg="mod">
          <ac:chgData name="Emily Hubbard" userId="S::emily.hubbard@sja.org.uk::1d4a9d99-d5ce-44ef-95ca-ec6a92907a60" providerId="AD" clId="Web-{70E7BE32-78F8-4FE2-8248-A1AC6B1839D6}" dt="2023-07-13T16:28:22.240" v="9" actId="1076"/>
          <ac:spMkLst>
            <pc:docMk/>
            <pc:sldMk cId="652076254" sldId="292"/>
            <ac:spMk id="5" creationId="{5120D8A2-F08E-19DC-37E6-0BA30BE28ACF}"/>
          </ac:spMkLst>
        </pc:spChg>
        <pc:spChg chg="mod">
          <ac:chgData name="Emily Hubbard" userId="S::emily.hubbard@sja.org.uk::1d4a9d99-d5ce-44ef-95ca-ec6a92907a60" providerId="AD" clId="Web-{70E7BE32-78F8-4FE2-8248-A1AC6B1839D6}" dt="2023-07-13T16:28:59.257" v="24"/>
          <ac:spMkLst>
            <pc:docMk/>
            <pc:sldMk cId="652076254" sldId="292"/>
            <ac:spMk id="15" creationId="{AA869CEB-0B1A-6BF3-872A-895F592031EF}"/>
          </ac:spMkLst>
        </pc:spChg>
        <pc:spChg chg="mod">
          <ac:chgData name="Emily Hubbard" userId="S::emily.hubbard@sja.org.uk::1d4a9d99-d5ce-44ef-95ca-ec6a92907a60" providerId="AD" clId="Web-{70E7BE32-78F8-4FE2-8248-A1AC6B1839D6}" dt="2023-07-13T16:29:25.164" v="38" actId="20577"/>
          <ac:spMkLst>
            <pc:docMk/>
            <pc:sldMk cId="652076254" sldId="292"/>
            <ac:spMk id="22" creationId="{13EF05FF-7DA4-4F11-36AC-D0FCADE14B46}"/>
          </ac:spMkLst>
        </pc:spChg>
        <pc:graphicFrameChg chg="del mod">
          <ac:chgData name="Emily Hubbard" userId="S::emily.hubbard@sja.org.uk::1d4a9d99-d5ce-44ef-95ca-ec6a92907a60" providerId="AD" clId="Web-{70E7BE32-78F8-4FE2-8248-A1AC6B1839D6}" dt="2023-07-13T16:27:47.254" v="1"/>
          <ac:graphicFrameMkLst>
            <pc:docMk/>
            <pc:sldMk cId="652076254" sldId="292"/>
            <ac:graphicFrameMk id="13" creationId="{4188F406-5849-67D3-C638-29407866F8DE}"/>
          </ac:graphicFrameMkLst>
        </pc:graphicFrameChg>
        <pc:picChg chg="mod">
          <ac:chgData name="Emily Hubbard" userId="S::emily.hubbard@sja.org.uk::1d4a9d99-d5ce-44ef-95ca-ec6a92907a60" providerId="AD" clId="Web-{70E7BE32-78F8-4FE2-8248-A1AC6B1839D6}" dt="2023-07-13T16:28:43.772" v="19" actId="1076"/>
          <ac:picMkLst>
            <pc:docMk/>
            <pc:sldMk cId="652076254" sldId="292"/>
            <ac:picMk id="7" creationId="{D1B215C0-E2FA-95A0-8921-8F13B63DC59C}"/>
          </ac:picMkLst>
        </pc:picChg>
        <pc:picChg chg="mod">
          <ac:chgData name="Emily Hubbard" userId="S::emily.hubbard@sja.org.uk::1d4a9d99-d5ce-44ef-95ca-ec6a92907a60" providerId="AD" clId="Web-{70E7BE32-78F8-4FE2-8248-A1AC6B1839D6}" dt="2023-07-13T16:28:30.662" v="13" actId="1076"/>
          <ac:picMkLst>
            <pc:docMk/>
            <pc:sldMk cId="652076254" sldId="292"/>
            <ac:picMk id="10" creationId="{D6B88A35-7673-FEBF-1BFD-1902AFC62950}"/>
          </ac:picMkLst>
        </pc:picChg>
        <pc:picChg chg="mod">
          <ac:chgData name="Emily Hubbard" userId="S::emily.hubbard@sja.org.uk::1d4a9d99-d5ce-44ef-95ca-ec6a92907a60" providerId="AD" clId="Web-{70E7BE32-78F8-4FE2-8248-A1AC6B1839D6}" dt="2023-07-13T16:28:46.632" v="21" actId="1076"/>
          <ac:picMkLst>
            <pc:docMk/>
            <pc:sldMk cId="652076254" sldId="292"/>
            <ac:picMk id="14" creationId="{A6DE28E8-4FBC-0E07-95CE-0A8D10C561B5}"/>
          </ac:picMkLst>
        </pc:picChg>
      </pc:sldChg>
    </pc:docChg>
  </pc:docChgLst>
  <pc:docChgLst>
    <pc:chgData name="Emily Hubbard" userId="S::emily.hubbard@sja.org.uk::1d4a9d99-d5ce-44ef-95ca-ec6a92907a60" providerId="AD" clId="Web-{F023BBE3-DFF2-4116-8566-ECAB14A5EE99}"/>
    <pc:docChg chg="modSld">
      <pc:chgData name="Emily Hubbard" userId="S::emily.hubbard@sja.org.uk::1d4a9d99-d5ce-44ef-95ca-ec6a92907a60" providerId="AD" clId="Web-{F023BBE3-DFF2-4116-8566-ECAB14A5EE99}" dt="2022-12-16T09:46:58.756" v="0" actId="20577"/>
      <pc:docMkLst>
        <pc:docMk/>
      </pc:docMkLst>
      <pc:sldChg chg="modSp">
        <pc:chgData name="Emily Hubbard" userId="S::emily.hubbard@sja.org.uk::1d4a9d99-d5ce-44ef-95ca-ec6a92907a60" providerId="AD" clId="Web-{F023BBE3-DFF2-4116-8566-ECAB14A5EE99}" dt="2022-12-16T09:46:58.756" v="0" actId="20577"/>
        <pc:sldMkLst>
          <pc:docMk/>
          <pc:sldMk cId="3637372257" sldId="300"/>
        </pc:sldMkLst>
        <pc:spChg chg="mod">
          <ac:chgData name="Emily Hubbard" userId="S::emily.hubbard@sja.org.uk::1d4a9d99-d5ce-44ef-95ca-ec6a92907a60" providerId="AD" clId="Web-{F023BBE3-DFF2-4116-8566-ECAB14A5EE99}" dt="2022-12-16T09:46:58.756" v="0" actId="20577"/>
          <ac:spMkLst>
            <pc:docMk/>
            <pc:sldMk cId="3637372257" sldId="300"/>
            <ac:spMk id="2" creationId="{54BB9BD4-6084-F322-720E-D0F732F08FCB}"/>
          </ac:spMkLst>
        </pc:spChg>
      </pc:sldChg>
    </pc:docChg>
  </pc:docChgLst>
  <pc:docChgLst>
    <pc:chgData name="Emily Hubbard" userId="1d4a9d99-d5ce-44ef-95ca-ec6a92907a60" providerId="ADAL" clId="{05C77558-D655-484A-83D7-5510E24EDA6F}"/>
    <pc:docChg chg="modSld sldOrd">
      <pc:chgData name="Emily Hubbard" userId="1d4a9d99-d5ce-44ef-95ca-ec6a92907a60" providerId="ADAL" clId="{05C77558-D655-484A-83D7-5510E24EDA6F}" dt="2023-07-13T16:30:39.516" v="36" actId="20578"/>
      <pc:docMkLst>
        <pc:docMk/>
      </pc:docMkLst>
      <pc:sldChg chg="modSp mod">
        <pc:chgData name="Emily Hubbard" userId="1d4a9d99-d5ce-44ef-95ca-ec6a92907a60" providerId="ADAL" clId="{05C77558-D655-484A-83D7-5510E24EDA6F}" dt="2023-07-13T16:30:33.564" v="35" actId="1076"/>
        <pc:sldMkLst>
          <pc:docMk/>
          <pc:sldMk cId="652076254" sldId="292"/>
        </pc:sldMkLst>
        <pc:spChg chg="mod">
          <ac:chgData name="Emily Hubbard" userId="1d4a9d99-d5ce-44ef-95ca-ec6a92907a60" providerId="ADAL" clId="{05C77558-D655-484A-83D7-5510E24EDA6F}" dt="2023-07-13T16:30:30.552" v="33" actId="404"/>
          <ac:spMkLst>
            <pc:docMk/>
            <pc:sldMk cId="652076254" sldId="292"/>
            <ac:spMk id="3" creationId="{CBC1EF77-8DD5-58E9-EB04-41F42F213B72}"/>
          </ac:spMkLst>
        </pc:spChg>
        <pc:spChg chg="mod">
          <ac:chgData name="Emily Hubbard" userId="1d4a9d99-d5ce-44ef-95ca-ec6a92907a60" providerId="ADAL" clId="{05C77558-D655-484A-83D7-5510E24EDA6F}" dt="2023-07-13T16:30:33.564" v="35" actId="1076"/>
          <ac:spMkLst>
            <pc:docMk/>
            <pc:sldMk cId="652076254" sldId="292"/>
            <ac:spMk id="4" creationId="{278ECD18-E550-26E2-1A46-48A586335892}"/>
          </ac:spMkLst>
        </pc:spChg>
        <pc:spChg chg="mod">
          <ac:chgData name="Emily Hubbard" userId="1d4a9d99-d5ce-44ef-95ca-ec6a92907a60" providerId="ADAL" clId="{05C77558-D655-484A-83D7-5510E24EDA6F}" dt="2023-07-13T16:30:30.552" v="33" actId="404"/>
          <ac:spMkLst>
            <pc:docMk/>
            <pc:sldMk cId="652076254" sldId="292"/>
            <ac:spMk id="22" creationId="{13EF05FF-7DA4-4F11-36AC-D0FCADE14B46}"/>
          </ac:spMkLst>
        </pc:spChg>
        <pc:picChg chg="mod">
          <ac:chgData name="Emily Hubbard" userId="1d4a9d99-d5ce-44ef-95ca-ec6a92907a60" providerId="ADAL" clId="{05C77558-D655-484A-83D7-5510E24EDA6F}" dt="2023-07-13T16:30:31.957" v="34" actId="1076"/>
          <ac:picMkLst>
            <pc:docMk/>
            <pc:sldMk cId="652076254" sldId="292"/>
            <ac:picMk id="14" creationId="{A6DE28E8-4FBC-0E07-95CE-0A8D10C561B5}"/>
          </ac:picMkLst>
        </pc:picChg>
      </pc:sldChg>
      <pc:sldChg chg="ord">
        <pc:chgData name="Emily Hubbard" userId="1d4a9d99-d5ce-44ef-95ca-ec6a92907a60" providerId="ADAL" clId="{05C77558-D655-484A-83D7-5510E24EDA6F}" dt="2023-07-13T16:30:39.516" v="36" actId="20578"/>
        <pc:sldMkLst>
          <pc:docMk/>
          <pc:sldMk cId="4070990076" sldId="296"/>
        </pc:sldMkLst>
      </pc:sldChg>
    </pc:docChg>
  </pc:docChgLst>
  <pc:docChgLst>
    <pc:chgData name="Emily Hubbard" userId="1d4a9d99-d5ce-44ef-95ca-ec6a92907a60" providerId="ADAL" clId="{D5D0BBCE-8E11-4DA1-9008-42BC6A4489FF}"/>
    <pc:docChg chg="undo custSel modSld replTag delTag">
      <pc:chgData name="Emily Hubbard" userId="1d4a9d99-d5ce-44ef-95ca-ec6a92907a60" providerId="ADAL" clId="{D5D0BBCE-8E11-4DA1-9008-42BC6A4489FF}" dt="2023-04-24T13:58:54.405" v="619"/>
      <pc:docMkLst>
        <pc:docMk/>
      </pc:docMkLst>
      <pc:sldChg chg="addSp delSp modSp mod replTag delTag">
        <pc:chgData name="Emily Hubbard" userId="1d4a9d99-d5ce-44ef-95ca-ec6a92907a60" providerId="ADAL" clId="{D5D0BBCE-8E11-4DA1-9008-42BC6A4489FF}" dt="2023-04-24T13:58:07.323" v="596"/>
        <pc:sldMkLst>
          <pc:docMk/>
          <pc:sldMk cId="652076254" sldId="292"/>
        </pc:sldMkLst>
        <pc:spChg chg="mod">
          <ac:chgData name="Emily Hubbard" userId="1d4a9d99-d5ce-44ef-95ca-ec6a92907a60" providerId="ADAL" clId="{D5D0BBCE-8E11-4DA1-9008-42BC6A4489FF}" dt="2023-04-24T13:57:24.197" v="559" actId="1076"/>
          <ac:spMkLst>
            <pc:docMk/>
            <pc:sldMk cId="652076254" sldId="292"/>
            <ac:spMk id="2" creationId="{4CEA0873-9C8A-5CD3-6BA3-C64E461BB34E}"/>
          </ac:spMkLst>
        </pc:spChg>
        <pc:spChg chg="mod">
          <ac:chgData name="Emily Hubbard" userId="1d4a9d99-d5ce-44ef-95ca-ec6a92907a60" providerId="ADAL" clId="{D5D0BBCE-8E11-4DA1-9008-42BC6A4489FF}" dt="2023-04-24T13:53:51.972" v="450" actId="20577"/>
          <ac:spMkLst>
            <pc:docMk/>
            <pc:sldMk cId="652076254" sldId="292"/>
            <ac:spMk id="4" creationId="{278ECD18-E550-26E2-1A46-48A586335892}"/>
          </ac:spMkLst>
        </pc:spChg>
        <pc:spChg chg="mod">
          <ac:chgData name="Emily Hubbard" userId="1d4a9d99-d5ce-44ef-95ca-ec6a92907a60" providerId="ADAL" clId="{D5D0BBCE-8E11-4DA1-9008-42BC6A4489FF}" dt="2023-04-24T13:57:20.846" v="556" actId="1076"/>
          <ac:spMkLst>
            <pc:docMk/>
            <pc:sldMk cId="652076254" sldId="292"/>
            <ac:spMk id="5" creationId="{5120D8A2-F08E-19DC-37E6-0BA30BE28ACF}"/>
          </ac:spMkLst>
        </pc:spChg>
        <pc:spChg chg="add mod ord">
          <ac:chgData name="Emily Hubbard" userId="1d4a9d99-d5ce-44ef-95ca-ec6a92907a60" providerId="ADAL" clId="{D5D0BBCE-8E11-4DA1-9008-42BC6A4489FF}" dt="2023-04-17T12:18:02.827" v="73" actId="171"/>
          <ac:spMkLst>
            <pc:docMk/>
            <pc:sldMk cId="652076254" sldId="292"/>
            <ac:spMk id="8" creationId="{146A87A2-6DA9-3F0A-150B-D22DE10516C6}"/>
          </ac:spMkLst>
        </pc:spChg>
        <pc:spChg chg="mod">
          <ac:chgData name="Emily Hubbard" userId="1d4a9d99-d5ce-44ef-95ca-ec6a92907a60" providerId="ADAL" clId="{D5D0BBCE-8E11-4DA1-9008-42BC6A4489FF}" dt="2023-04-24T13:56:53.730" v="547" actId="20577"/>
          <ac:spMkLst>
            <pc:docMk/>
            <pc:sldMk cId="652076254" sldId="292"/>
            <ac:spMk id="15" creationId="{AA869CEB-0B1A-6BF3-872A-895F592031EF}"/>
          </ac:spMkLst>
        </pc:spChg>
        <pc:spChg chg="mod">
          <ac:chgData name="Emily Hubbard" userId="1d4a9d99-d5ce-44ef-95ca-ec6a92907a60" providerId="ADAL" clId="{D5D0BBCE-8E11-4DA1-9008-42BC6A4489FF}" dt="2023-04-24T13:58:05.456" v="594" actId="1076"/>
          <ac:spMkLst>
            <pc:docMk/>
            <pc:sldMk cId="652076254" sldId="292"/>
            <ac:spMk id="22" creationId="{13EF05FF-7DA4-4F11-36AC-D0FCADE14B46}"/>
          </ac:spMkLst>
        </pc:spChg>
        <pc:spChg chg="del mod">
          <ac:chgData name="Emily Hubbard" userId="1d4a9d99-d5ce-44ef-95ca-ec6a92907a60" providerId="ADAL" clId="{D5D0BBCE-8E11-4DA1-9008-42BC6A4489FF}" dt="2023-04-24T13:55:24.499" v="497" actId="478"/>
          <ac:spMkLst>
            <pc:docMk/>
            <pc:sldMk cId="652076254" sldId="292"/>
            <ac:spMk id="24" creationId="{128D6903-3DD3-ABC7-16DD-3846A60D3457}"/>
          </ac:spMkLst>
        </pc:spChg>
        <pc:graphicFrameChg chg="del">
          <ac:chgData name="Emily Hubbard" userId="1d4a9d99-d5ce-44ef-95ca-ec6a92907a60" providerId="ADAL" clId="{D5D0BBCE-8E11-4DA1-9008-42BC6A4489FF}" dt="2023-04-24T13:55:37.218" v="505" actId="478"/>
          <ac:graphicFrameMkLst>
            <pc:docMk/>
            <pc:sldMk cId="652076254" sldId="292"/>
            <ac:graphicFrameMk id="3" creationId="{3B50BED7-5241-6CFA-1FC6-526B1A0B0037}"/>
          </ac:graphicFrameMkLst>
        </pc:graphicFrameChg>
        <pc:graphicFrameChg chg="add mod modGraphic">
          <ac:chgData name="Emily Hubbard" userId="1d4a9d99-d5ce-44ef-95ca-ec6a92907a60" providerId="ADAL" clId="{D5D0BBCE-8E11-4DA1-9008-42BC6A4489FF}" dt="2023-04-24T13:56:49.326" v="544" actId="1076"/>
          <ac:graphicFrameMkLst>
            <pc:docMk/>
            <pc:sldMk cId="652076254" sldId="292"/>
            <ac:graphicFrameMk id="13" creationId="{4188F406-5849-67D3-C638-29407866F8DE}"/>
          </ac:graphicFrameMkLst>
        </pc:graphicFrameChg>
        <pc:picChg chg="mod">
          <ac:chgData name="Emily Hubbard" userId="1d4a9d99-d5ce-44ef-95ca-ec6a92907a60" providerId="ADAL" clId="{D5D0BBCE-8E11-4DA1-9008-42BC6A4489FF}" dt="2023-04-24T13:57:22.934" v="558" actId="1076"/>
          <ac:picMkLst>
            <pc:docMk/>
            <pc:sldMk cId="652076254" sldId="292"/>
            <ac:picMk id="7" creationId="{D1B215C0-E2FA-95A0-8921-8F13B63DC59C}"/>
          </ac:picMkLst>
        </pc:picChg>
        <pc:picChg chg="add del mod">
          <ac:chgData name="Emily Hubbard" userId="1d4a9d99-d5ce-44ef-95ca-ec6a92907a60" providerId="ADAL" clId="{D5D0BBCE-8E11-4DA1-9008-42BC6A4489FF}" dt="2023-04-24T13:55:34.363" v="504" actId="478"/>
          <ac:picMkLst>
            <pc:docMk/>
            <pc:sldMk cId="652076254" sldId="292"/>
            <ac:picMk id="9" creationId="{8B774F77-EFCD-24DD-A160-8EB00232BE2C}"/>
          </ac:picMkLst>
        </pc:picChg>
        <pc:picChg chg="mod">
          <ac:chgData name="Emily Hubbard" userId="1d4a9d99-d5ce-44ef-95ca-ec6a92907a60" providerId="ADAL" clId="{D5D0BBCE-8E11-4DA1-9008-42BC6A4489FF}" dt="2023-04-24T13:53:56.386" v="452" actId="1076"/>
          <ac:picMkLst>
            <pc:docMk/>
            <pc:sldMk cId="652076254" sldId="292"/>
            <ac:picMk id="10" creationId="{D6B88A35-7673-FEBF-1BFD-1902AFC62950}"/>
          </ac:picMkLst>
        </pc:picChg>
        <pc:picChg chg="del mod">
          <ac:chgData name="Emily Hubbard" userId="1d4a9d99-d5ce-44ef-95ca-ec6a92907a60" providerId="ADAL" clId="{D5D0BBCE-8E11-4DA1-9008-42BC6A4489FF}" dt="2023-04-24T13:55:24.499" v="497" actId="478"/>
          <ac:picMkLst>
            <pc:docMk/>
            <pc:sldMk cId="652076254" sldId="292"/>
            <ac:picMk id="12" creationId="{D56A414D-048D-2F06-BA9E-2E9BCDDE2C53}"/>
          </ac:picMkLst>
        </pc:picChg>
        <pc:picChg chg="mod">
          <ac:chgData name="Emily Hubbard" userId="1d4a9d99-d5ce-44ef-95ca-ec6a92907a60" providerId="ADAL" clId="{D5D0BBCE-8E11-4DA1-9008-42BC6A4489FF}" dt="2023-04-24T13:57:24.997" v="560" actId="1076"/>
          <ac:picMkLst>
            <pc:docMk/>
            <pc:sldMk cId="652076254" sldId="292"/>
            <ac:picMk id="14" creationId="{A6DE28E8-4FBC-0E07-95CE-0A8D10C561B5}"/>
          </ac:picMkLst>
        </pc:picChg>
      </pc:sldChg>
      <pc:sldChg chg="replTag delTag">
        <pc:chgData name="Emily Hubbard" userId="1d4a9d99-d5ce-44ef-95ca-ec6a92907a60" providerId="ADAL" clId="{D5D0BBCE-8E11-4DA1-9008-42BC6A4489FF}" dt="2023-04-24T13:58:54.405" v="619"/>
        <pc:sldMkLst>
          <pc:docMk/>
          <pc:sldMk cId="907891355" sldId="295"/>
        </pc:sldMkLst>
      </pc:sldChg>
      <pc:sldChg chg="addSp modSp mod replTag delTag">
        <pc:chgData name="Emily Hubbard" userId="1d4a9d99-d5ce-44ef-95ca-ec6a92907a60" providerId="ADAL" clId="{D5D0BBCE-8E11-4DA1-9008-42BC6A4489FF}" dt="2023-04-17T12:18:25.015" v="98" actId="14100"/>
        <pc:sldMkLst>
          <pc:docMk/>
          <pc:sldMk cId="4070990076" sldId="296"/>
        </pc:sldMkLst>
        <pc:spChg chg="mod">
          <ac:chgData name="Emily Hubbard" userId="1d4a9d99-d5ce-44ef-95ca-ec6a92907a60" providerId="ADAL" clId="{D5D0BBCE-8E11-4DA1-9008-42BC6A4489FF}" dt="2023-04-17T12:18:21.103" v="97" actId="14100"/>
          <ac:spMkLst>
            <pc:docMk/>
            <pc:sldMk cId="4070990076" sldId="296"/>
            <ac:spMk id="2" creationId="{9CB9D45D-18DC-14C1-EEFE-D7FC7EDA7AF9}"/>
          </ac:spMkLst>
        </pc:spChg>
        <pc:spChg chg="add mod ord">
          <ac:chgData name="Emily Hubbard" userId="1d4a9d99-d5ce-44ef-95ca-ec6a92907a60" providerId="ADAL" clId="{D5D0BBCE-8E11-4DA1-9008-42BC6A4489FF}" dt="2023-04-17T12:18:10.755" v="95" actId="171"/>
          <ac:spMkLst>
            <pc:docMk/>
            <pc:sldMk cId="4070990076" sldId="296"/>
            <ac:spMk id="3" creationId="{D6087D12-D9E8-04A6-39D6-6A2FFB89361B}"/>
          </ac:spMkLst>
        </pc:spChg>
        <pc:spChg chg="mod">
          <ac:chgData name="Emily Hubbard" userId="1d4a9d99-d5ce-44ef-95ca-ec6a92907a60" providerId="ADAL" clId="{D5D0BBCE-8E11-4DA1-9008-42BC6A4489FF}" dt="2023-04-17T12:18:25.015" v="98" actId="14100"/>
          <ac:spMkLst>
            <pc:docMk/>
            <pc:sldMk cId="4070990076" sldId="296"/>
            <ac:spMk id="7" creationId="{3E2A30D4-16FF-7CED-D16C-1D76817EF764}"/>
          </ac:spMkLst>
        </pc:spChg>
      </pc:sldChg>
      <pc:sldChg chg="addSp modSp mod replTag delTag">
        <pc:chgData name="Emily Hubbard" userId="1d4a9d99-d5ce-44ef-95ca-ec6a92907a60" providerId="ADAL" clId="{D5D0BBCE-8E11-4DA1-9008-42BC6A4489FF}" dt="2023-04-17T12:19:14.193" v="143" actId="1076"/>
        <pc:sldMkLst>
          <pc:docMk/>
          <pc:sldMk cId="3637372257" sldId="300"/>
        </pc:sldMkLst>
        <pc:spChg chg="mod">
          <ac:chgData name="Emily Hubbard" userId="1d4a9d99-d5ce-44ef-95ca-ec6a92907a60" providerId="ADAL" clId="{D5D0BBCE-8E11-4DA1-9008-42BC6A4489FF}" dt="2023-04-17T12:19:14.193" v="143" actId="1076"/>
          <ac:spMkLst>
            <pc:docMk/>
            <pc:sldMk cId="3637372257" sldId="300"/>
            <ac:spMk id="2" creationId="{54BB9BD4-6084-F322-720E-D0F732F08FCB}"/>
          </ac:spMkLst>
        </pc:spChg>
        <pc:spChg chg="add mod ord">
          <ac:chgData name="Emily Hubbard" userId="1d4a9d99-d5ce-44ef-95ca-ec6a92907a60" providerId="ADAL" clId="{D5D0BBCE-8E11-4DA1-9008-42BC6A4489FF}" dt="2023-04-17T12:18:59.956" v="139" actId="171"/>
          <ac:spMkLst>
            <pc:docMk/>
            <pc:sldMk cId="3637372257" sldId="300"/>
            <ac:spMk id="3" creationId="{31D94800-9137-2885-29BE-D7ED93E41926}"/>
          </ac:spMkLst>
        </pc:spChg>
      </pc:sldChg>
      <pc:sldChg chg="addSp modSp mod replTag delTag">
        <pc:chgData name="Emily Hubbard" userId="1d4a9d99-d5ce-44ef-95ca-ec6a92907a60" providerId="ADAL" clId="{D5D0BBCE-8E11-4DA1-9008-42BC6A4489FF}" dt="2023-04-24T13:56:55.573" v="549"/>
        <pc:sldMkLst>
          <pc:docMk/>
          <pc:sldMk cId="3981157455" sldId="301"/>
        </pc:sldMkLst>
        <pc:spChg chg="add mod">
          <ac:chgData name="Emily Hubbard" userId="1d4a9d99-d5ce-44ef-95ca-ec6a92907a60" providerId="ADAL" clId="{D5D0BBCE-8E11-4DA1-9008-42BC6A4489FF}" dt="2023-04-17T12:17:54.816" v="50" actId="2085"/>
          <ac:spMkLst>
            <pc:docMk/>
            <pc:sldMk cId="3981157455" sldId="301"/>
            <ac:spMk id="2" creationId="{85C38ABC-06EE-32A3-BBF6-780F43BA79E7}"/>
          </ac:spMkLst>
        </pc:spChg>
        <pc:spChg chg="add mod">
          <ac:chgData name="Emily Hubbard" userId="1d4a9d99-d5ce-44ef-95ca-ec6a92907a60" providerId="ADAL" clId="{D5D0BBCE-8E11-4DA1-9008-42BC6A4489FF}" dt="2023-04-17T12:18:49.767" v="119"/>
          <ac:spMkLst>
            <pc:docMk/>
            <pc:sldMk cId="3981157455" sldId="301"/>
            <ac:spMk id="3" creationId="{C1E7F008-858B-B5A3-2ACF-2FE24FE508BD}"/>
          </ac:spMkLst>
        </pc:spChg>
      </pc:sldChg>
      <pc:sldChg chg="addSp delSp modSp mod delAnim modAnim replTag delTag delCm">
        <pc:chgData name="Emily Hubbard" userId="1d4a9d99-d5ce-44ef-95ca-ec6a92907a60" providerId="ADAL" clId="{D5D0BBCE-8E11-4DA1-9008-42BC6A4489FF}" dt="2023-04-24T13:58:34.155" v="603"/>
        <pc:sldMkLst>
          <pc:docMk/>
          <pc:sldMk cId="1390708513" sldId="303"/>
        </pc:sldMkLst>
        <pc:spChg chg="add mod">
          <ac:chgData name="Emily Hubbard" userId="1d4a9d99-d5ce-44ef-95ca-ec6a92907a60" providerId="ADAL" clId="{D5D0BBCE-8E11-4DA1-9008-42BC6A4489FF}" dt="2023-04-17T12:19:53.084" v="186"/>
          <ac:spMkLst>
            <pc:docMk/>
            <pc:sldMk cId="1390708513" sldId="303"/>
            <ac:spMk id="3" creationId="{B6DC1EFD-9E1E-C901-D425-EDD1E697354D}"/>
          </ac:spMkLst>
        </pc:spChg>
        <pc:picChg chg="add mod">
          <ac:chgData name="Emily Hubbard" userId="1d4a9d99-d5ce-44ef-95ca-ec6a92907a60" providerId="ADAL" clId="{D5D0BBCE-8E11-4DA1-9008-42BC6A4489FF}" dt="2023-04-14T13:23:34.736" v="18" actId="1076"/>
          <ac:picMkLst>
            <pc:docMk/>
            <pc:sldMk cId="1390708513" sldId="303"/>
            <ac:picMk id="2" creationId="{2DFF03C0-E155-599C-BF62-91FFBAC060A5}"/>
          </ac:picMkLst>
        </pc:picChg>
        <pc:picChg chg="del">
          <ac:chgData name="Emily Hubbard" userId="1d4a9d99-d5ce-44ef-95ca-ec6a92907a60" providerId="ADAL" clId="{D5D0BBCE-8E11-4DA1-9008-42BC6A4489FF}" dt="2023-04-14T13:23:04.764" v="11" actId="478"/>
          <ac:picMkLst>
            <pc:docMk/>
            <pc:sldMk cId="1390708513" sldId="303"/>
            <ac:picMk id="3" creationId="{AA6CEBF4-B774-0439-6ADC-2CFA798930D2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Emily Hubbard" userId="1d4a9d99-d5ce-44ef-95ca-ec6a92907a60" providerId="ADAL" clId="{D5D0BBCE-8E11-4DA1-9008-42BC6A4489FF}" dt="2023-04-14T13:22:54.957" v="8"/>
              <pc2:cmMkLst xmlns:pc2="http://schemas.microsoft.com/office/powerpoint/2019/9/main/command">
                <pc:docMk/>
                <pc:sldMk cId="1390708513" sldId="303"/>
                <pc2:cmMk id="{9314A45B-C9FE-494B-8784-90229B27A613}"/>
              </pc2:cmMkLst>
            </pc226:cmChg>
          </p:ext>
        </pc:extLst>
      </pc:sldChg>
      <pc:sldChg chg="addSp modSp modTransition replTag delTag delCm">
        <pc:chgData name="Emily Hubbard" userId="1d4a9d99-d5ce-44ef-95ca-ec6a92907a60" providerId="ADAL" clId="{D5D0BBCE-8E11-4DA1-9008-42BC6A4489FF}" dt="2023-04-24T13:58:37.074" v="606"/>
        <pc:sldMkLst>
          <pc:docMk/>
          <pc:sldMk cId="3712363524" sldId="755"/>
        </pc:sldMkLst>
        <pc:spChg chg="add mod">
          <ac:chgData name="Emily Hubbard" userId="1d4a9d99-d5ce-44ef-95ca-ec6a92907a60" providerId="ADAL" clId="{D5D0BBCE-8E11-4DA1-9008-42BC6A4489FF}" dt="2023-04-17T12:34:16.806" v="434"/>
          <ac:spMkLst>
            <pc:docMk/>
            <pc:sldMk cId="3712363524" sldId="755"/>
            <ac:spMk id="3" creationId="{0AA06057-6C75-7F91-2723-03E46B44E97B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Emily Hubbard" userId="1d4a9d99-d5ce-44ef-95ca-ec6a92907a60" providerId="ADAL" clId="{D5D0BBCE-8E11-4DA1-9008-42BC6A4489FF}" dt="2023-04-14T13:28:51.850" v="39"/>
              <pc2:cmMkLst xmlns:pc2="http://schemas.microsoft.com/office/powerpoint/2019/9/main/command">
                <pc:docMk/>
                <pc:sldMk cId="3712363524" sldId="755"/>
                <pc2:cmMk id="{01A036B9-40C5-4666-AB71-59A4171DC934}"/>
              </pc2:cmMkLst>
            </pc226:cmChg>
          </p:ext>
        </pc:extLst>
      </pc:sldChg>
      <pc:sldChg chg="addSp delSp modSp mod replTag delTag">
        <pc:chgData name="Emily Hubbard" userId="1d4a9d99-d5ce-44ef-95ca-ec6a92907a60" providerId="ADAL" clId="{D5D0BBCE-8E11-4DA1-9008-42BC6A4489FF}" dt="2023-04-17T12:34:15.054" v="431"/>
        <pc:sldMkLst>
          <pc:docMk/>
          <pc:sldMk cId="1801521897" sldId="850"/>
        </pc:sldMkLst>
        <pc:spChg chg="mod">
          <ac:chgData name="Emily Hubbard" userId="1d4a9d99-d5ce-44ef-95ca-ec6a92907a60" providerId="ADAL" clId="{D5D0BBCE-8E11-4DA1-9008-42BC6A4489FF}" dt="2023-04-17T12:21:05.549" v="285" actId="1076"/>
          <ac:spMkLst>
            <pc:docMk/>
            <pc:sldMk cId="1801521897" sldId="850"/>
            <ac:spMk id="2" creationId="{9CB9D45D-18DC-14C1-EEFE-D7FC7EDA7AF9}"/>
          </ac:spMkLst>
        </pc:spChg>
        <pc:spChg chg="mod">
          <ac:chgData name="Emily Hubbard" userId="1d4a9d99-d5ce-44ef-95ca-ec6a92907a60" providerId="ADAL" clId="{D5D0BBCE-8E11-4DA1-9008-42BC6A4489FF}" dt="2023-04-17T12:21:05.549" v="285" actId="1076"/>
          <ac:spMkLst>
            <pc:docMk/>
            <pc:sldMk cId="1801521897" sldId="850"/>
            <ac:spMk id="3" creationId="{5588634E-7672-0B1E-C410-77274D02FFF7}"/>
          </ac:spMkLst>
        </pc:spChg>
        <pc:spChg chg="add mod ord">
          <ac:chgData name="Emily Hubbard" userId="1d4a9d99-d5ce-44ef-95ca-ec6a92907a60" providerId="ADAL" clId="{D5D0BBCE-8E11-4DA1-9008-42BC6A4489FF}" dt="2023-04-17T12:20:58.148" v="283" actId="171"/>
          <ac:spMkLst>
            <pc:docMk/>
            <pc:sldMk cId="1801521897" sldId="850"/>
            <ac:spMk id="4" creationId="{F5565191-8FC6-28E8-3790-07431CDF3804}"/>
          </ac:spMkLst>
        </pc:spChg>
        <pc:spChg chg="mod">
          <ac:chgData name="Emily Hubbard" userId="1d4a9d99-d5ce-44ef-95ca-ec6a92907a60" providerId="ADAL" clId="{D5D0BBCE-8E11-4DA1-9008-42BC6A4489FF}" dt="2023-04-17T12:21:11.913" v="311" actId="1035"/>
          <ac:spMkLst>
            <pc:docMk/>
            <pc:sldMk cId="1801521897" sldId="850"/>
            <ac:spMk id="13" creationId="{8F1AFDA9-1722-9AAD-7C29-2CA8C4704844}"/>
          </ac:spMkLst>
        </pc:spChg>
        <pc:spChg chg="mod">
          <ac:chgData name="Emily Hubbard" userId="1d4a9d99-d5ce-44ef-95ca-ec6a92907a60" providerId="ADAL" clId="{D5D0BBCE-8E11-4DA1-9008-42BC6A4489FF}" dt="2023-04-17T12:21:11.913" v="311" actId="1035"/>
          <ac:spMkLst>
            <pc:docMk/>
            <pc:sldMk cId="1801521897" sldId="850"/>
            <ac:spMk id="14" creationId="{794FDC88-4C8D-FBAB-5248-C8C614A20699}"/>
          </ac:spMkLst>
        </pc:spChg>
        <pc:spChg chg="mod">
          <ac:chgData name="Emily Hubbard" userId="1d4a9d99-d5ce-44ef-95ca-ec6a92907a60" providerId="ADAL" clId="{D5D0BBCE-8E11-4DA1-9008-42BC6A4489FF}" dt="2023-04-17T12:21:32.216" v="349" actId="1035"/>
          <ac:spMkLst>
            <pc:docMk/>
            <pc:sldMk cId="1801521897" sldId="850"/>
            <ac:spMk id="15" creationId="{A42C5383-ED22-C5F1-3B30-29FEB5371B34}"/>
          </ac:spMkLst>
        </pc:spChg>
        <pc:spChg chg="mod">
          <ac:chgData name="Emily Hubbard" userId="1d4a9d99-d5ce-44ef-95ca-ec6a92907a60" providerId="ADAL" clId="{D5D0BBCE-8E11-4DA1-9008-42BC6A4489FF}" dt="2023-04-17T12:21:32.216" v="349" actId="1035"/>
          <ac:spMkLst>
            <pc:docMk/>
            <pc:sldMk cId="1801521897" sldId="850"/>
            <ac:spMk id="16" creationId="{60F66F39-1143-C259-124F-397626B24615}"/>
          </ac:spMkLst>
        </pc:spChg>
        <pc:picChg chg="add del mod">
          <ac:chgData name="Emily Hubbard" userId="1d4a9d99-d5ce-44ef-95ca-ec6a92907a60" providerId="ADAL" clId="{D5D0BBCE-8E11-4DA1-9008-42BC6A4489FF}" dt="2023-04-17T12:21:18.490" v="319" actId="478"/>
          <ac:picMkLst>
            <pc:docMk/>
            <pc:sldMk cId="1801521897" sldId="850"/>
            <ac:picMk id="7" creationId="{2E04CAD4-1342-2132-2D64-09A2DD90A75D}"/>
          </ac:picMkLst>
        </pc:picChg>
        <pc:picChg chg="add del mod">
          <ac:chgData name="Emily Hubbard" userId="1d4a9d99-d5ce-44ef-95ca-ec6a92907a60" providerId="ADAL" clId="{D5D0BBCE-8E11-4DA1-9008-42BC6A4489FF}" dt="2023-04-17T12:21:18.490" v="319" actId="478"/>
          <ac:picMkLst>
            <pc:docMk/>
            <pc:sldMk cId="1801521897" sldId="850"/>
            <ac:picMk id="8" creationId="{46BFCF2D-0B13-10A5-0AEC-B8954ED4AA6C}"/>
          </ac:picMkLst>
        </pc:picChg>
        <pc:picChg chg="mod">
          <ac:chgData name="Emily Hubbard" userId="1d4a9d99-d5ce-44ef-95ca-ec6a92907a60" providerId="ADAL" clId="{D5D0BBCE-8E11-4DA1-9008-42BC6A4489FF}" dt="2023-04-17T12:21:22.107" v="323" actId="1035"/>
          <ac:picMkLst>
            <pc:docMk/>
            <pc:sldMk cId="1801521897" sldId="850"/>
            <ac:picMk id="11" creationId="{2CBFB979-A978-0AD7-CBC5-2F7878B5FC4C}"/>
          </ac:picMkLst>
        </pc:picChg>
        <pc:picChg chg="mod">
          <ac:chgData name="Emily Hubbard" userId="1d4a9d99-d5ce-44ef-95ca-ec6a92907a60" providerId="ADAL" clId="{D5D0BBCE-8E11-4DA1-9008-42BC6A4489FF}" dt="2023-04-17T12:21:22.107" v="323" actId="1035"/>
          <ac:picMkLst>
            <pc:docMk/>
            <pc:sldMk cId="1801521897" sldId="850"/>
            <ac:picMk id="12" creationId="{CE58BF78-E177-C671-FEFA-8B78447D686B}"/>
          </ac:picMkLst>
        </pc:picChg>
      </pc:sldChg>
      <pc:sldChg chg="addSp modSp mod replTag delTag">
        <pc:chgData name="Emily Hubbard" userId="1d4a9d99-d5ce-44ef-95ca-ec6a92907a60" providerId="ADAL" clId="{D5D0BBCE-8E11-4DA1-9008-42BC6A4489FF}" dt="2023-04-17T12:18:52.980" v="125"/>
        <pc:sldMkLst>
          <pc:docMk/>
          <pc:sldMk cId="2754763529" sldId="855"/>
        </pc:sldMkLst>
        <pc:spChg chg="add mod ord">
          <ac:chgData name="Emily Hubbard" userId="1d4a9d99-d5ce-44ef-95ca-ec6a92907a60" providerId="ADAL" clId="{D5D0BBCE-8E11-4DA1-9008-42BC6A4489FF}" dt="2023-04-17T12:18:31.569" v="111" actId="171"/>
          <ac:spMkLst>
            <pc:docMk/>
            <pc:sldMk cId="2754763529" sldId="855"/>
            <ac:spMk id="2" creationId="{CE673FAD-C3F4-6850-5C7E-8B17890C1024}"/>
          </ac:spMkLst>
        </pc:spChg>
        <pc:spChg chg="mod">
          <ac:chgData name="Emily Hubbard" userId="1d4a9d99-d5ce-44ef-95ca-ec6a92907a60" providerId="ADAL" clId="{D5D0BBCE-8E11-4DA1-9008-42BC6A4489FF}" dt="2023-04-17T12:18:37.334" v="112" actId="1076"/>
          <ac:spMkLst>
            <pc:docMk/>
            <pc:sldMk cId="2754763529" sldId="855"/>
            <ac:spMk id="3" creationId="{19DC6FA8-865E-CF73-A5FB-85B19FFEBE63}"/>
          </ac:spMkLst>
        </pc:spChg>
        <pc:spChg chg="mod">
          <ac:chgData name="Emily Hubbard" userId="1d4a9d99-d5ce-44ef-95ca-ec6a92907a60" providerId="ADAL" clId="{D5D0BBCE-8E11-4DA1-9008-42BC6A4489FF}" dt="2023-04-17T12:18:45.516" v="116" actId="1076"/>
          <ac:spMkLst>
            <pc:docMk/>
            <pc:sldMk cId="2754763529" sldId="855"/>
            <ac:spMk id="5" creationId="{9DD2C65C-D95C-5E75-16B1-8B81DD1D0D4F}"/>
          </ac:spMkLst>
        </pc:spChg>
        <pc:picChg chg="mod">
          <ac:chgData name="Emily Hubbard" userId="1d4a9d99-d5ce-44ef-95ca-ec6a92907a60" providerId="ADAL" clId="{D5D0BBCE-8E11-4DA1-9008-42BC6A4489FF}" dt="2023-04-17T12:18:40.373" v="115" actId="1036"/>
          <ac:picMkLst>
            <pc:docMk/>
            <pc:sldMk cId="2754763529" sldId="855"/>
            <ac:picMk id="4" creationId="{4B345C0D-FD5E-29DF-D9AD-3ED36735DED1}"/>
          </ac:picMkLst>
        </pc:picChg>
      </pc:sldChg>
      <pc:sldChg chg="addSp modSp replTag delTag">
        <pc:chgData name="Emily Hubbard" userId="1d4a9d99-d5ce-44ef-95ca-ec6a92907a60" providerId="ADAL" clId="{D5D0BBCE-8E11-4DA1-9008-42BC6A4489FF}" dt="2023-04-17T12:19:17.710" v="150"/>
        <pc:sldMkLst>
          <pc:docMk/>
          <pc:sldMk cId="3146610277" sldId="856"/>
        </pc:sldMkLst>
        <pc:spChg chg="add mod">
          <ac:chgData name="Emily Hubbard" userId="1d4a9d99-d5ce-44ef-95ca-ec6a92907a60" providerId="ADAL" clId="{D5D0BBCE-8E11-4DA1-9008-42BC6A4489FF}" dt="2023-04-17T12:19:16.333" v="146"/>
          <ac:spMkLst>
            <pc:docMk/>
            <pc:sldMk cId="3146610277" sldId="856"/>
            <ac:spMk id="2" creationId="{645CED52-0AF8-1AB1-E3AA-B8DAC9C0A603}"/>
          </ac:spMkLst>
        </pc:spChg>
      </pc:sldChg>
      <pc:sldChg chg="addSp modSp mod replTag delTag">
        <pc:chgData name="Emily Hubbard" userId="1d4a9d99-d5ce-44ef-95ca-ec6a92907a60" providerId="ADAL" clId="{D5D0BBCE-8E11-4DA1-9008-42BC6A4489FF}" dt="2023-04-17T12:19:23.207" v="164" actId="171"/>
        <pc:sldMkLst>
          <pc:docMk/>
          <pc:sldMk cId="1489074859" sldId="857"/>
        </pc:sldMkLst>
        <pc:spChg chg="add mod ord">
          <ac:chgData name="Emily Hubbard" userId="1d4a9d99-d5ce-44ef-95ca-ec6a92907a60" providerId="ADAL" clId="{D5D0BBCE-8E11-4DA1-9008-42BC6A4489FF}" dt="2023-04-17T12:19:23.207" v="164" actId="171"/>
          <ac:spMkLst>
            <pc:docMk/>
            <pc:sldMk cId="1489074859" sldId="857"/>
            <ac:spMk id="3" creationId="{64DE1F4A-6A62-BA98-87F7-56EE80C84553}"/>
          </ac:spMkLst>
        </pc:spChg>
      </pc:sldChg>
      <pc:sldChg chg="addSp modSp mod replTag delTag">
        <pc:chgData name="Emily Hubbard" userId="1d4a9d99-d5ce-44ef-95ca-ec6a92907a60" providerId="ADAL" clId="{D5D0BBCE-8E11-4DA1-9008-42BC6A4489FF}" dt="2023-04-17T12:19:51.168" v="183" actId="1076"/>
        <pc:sldMkLst>
          <pc:docMk/>
          <pc:sldMk cId="1949302134" sldId="859"/>
        </pc:sldMkLst>
        <pc:spChg chg="add mod ord">
          <ac:chgData name="Emily Hubbard" userId="1d4a9d99-d5ce-44ef-95ca-ec6a92907a60" providerId="ADAL" clId="{D5D0BBCE-8E11-4DA1-9008-42BC6A4489FF}" dt="2023-04-17T12:19:29.846" v="180" actId="171"/>
          <ac:spMkLst>
            <pc:docMk/>
            <pc:sldMk cId="1949302134" sldId="859"/>
            <ac:spMk id="2" creationId="{E2A3CAE9-B771-FA60-D171-06B4FF052CF0}"/>
          </ac:spMkLst>
        </pc:spChg>
        <pc:spChg chg="mod">
          <ac:chgData name="Emily Hubbard" userId="1d4a9d99-d5ce-44ef-95ca-ec6a92907a60" providerId="ADAL" clId="{D5D0BBCE-8E11-4DA1-9008-42BC6A4489FF}" dt="2023-04-17T12:19:38.313" v="182" actId="1076"/>
          <ac:spMkLst>
            <pc:docMk/>
            <pc:sldMk cId="1949302134" sldId="859"/>
            <ac:spMk id="3" creationId="{638AAEF3-566F-E2FE-19B2-CA67D0A9B750}"/>
          </ac:spMkLst>
        </pc:spChg>
        <pc:spChg chg="mod">
          <ac:chgData name="Emily Hubbard" userId="1d4a9d99-d5ce-44ef-95ca-ec6a92907a60" providerId="ADAL" clId="{D5D0BBCE-8E11-4DA1-9008-42BC6A4489FF}" dt="2023-04-17T12:19:51.168" v="183" actId="1076"/>
          <ac:spMkLst>
            <pc:docMk/>
            <pc:sldMk cId="1949302134" sldId="859"/>
            <ac:spMk id="8" creationId="{18194B8E-9A22-6516-5772-0BBC3082F1D5}"/>
          </ac:spMkLst>
        </pc:spChg>
      </pc:sldChg>
      <pc:sldChg chg="addSp delSp modSp mod replTag delTag">
        <pc:chgData name="Emily Hubbard" userId="1d4a9d99-d5ce-44ef-95ca-ec6a92907a60" providerId="ADAL" clId="{D5D0BBCE-8E11-4DA1-9008-42BC6A4489FF}" dt="2023-04-24T13:57:00.589" v="551"/>
        <pc:sldMkLst>
          <pc:docMk/>
          <pc:sldMk cId="1723520637" sldId="861"/>
        </pc:sldMkLst>
        <pc:spChg chg="add mod ord">
          <ac:chgData name="Emily Hubbard" userId="1d4a9d99-d5ce-44ef-95ca-ec6a92907a60" providerId="ADAL" clId="{D5D0BBCE-8E11-4DA1-9008-42BC6A4489FF}" dt="2023-04-17T12:20:15.615" v="204" actId="171"/>
          <ac:spMkLst>
            <pc:docMk/>
            <pc:sldMk cId="1723520637" sldId="861"/>
            <ac:spMk id="2" creationId="{8956DAA1-93BF-BE42-F8BC-7DC0ED23AA88}"/>
          </ac:spMkLst>
        </pc:spChg>
        <pc:spChg chg="mod">
          <ac:chgData name="Emily Hubbard" userId="1d4a9d99-d5ce-44ef-95ca-ec6a92907a60" providerId="ADAL" clId="{D5D0BBCE-8E11-4DA1-9008-42BC6A4489FF}" dt="2023-04-17T12:20:26.040" v="205" actId="1076"/>
          <ac:spMkLst>
            <pc:docMk/>
            <pc:sldMk cId="1723520637" sldId="861"/>
            <ac:spMk id="3" creationId="{FEA47C4F-D15B-04E8-F2F8-27573E24DB62}"/>
          </ac:spMkLst>
        </pc:spChg>
        <pc:spChg chg="mod">
          <ac:chgData name="Emily Hubbard" userId="1d4a9d99-d5ce-44ef-95ca-ec6a92907a60" providerId="ADAL" clId="{D5D0BBCE-8E11-4DA1-9008-42BC6A4489FF}" dt="2023-04-14T13:28:28.065" v="25" actId="1076"/>
          <ac:spMkLst>
            <pc:docMk/>
            <pc:sldMk cId="1723520637" sldId="861"/>
            <ac:spMk id="5" creationId="{969710FA-0D93-818E-DD14-0CF65CABF8A6}"/>
          </ac:spMkLst>
        </pc:spChg>
        <pc:spChg chg="mod">
          <ac:chgData name="Emily Hubbard" userId="1d4a9d99-d5ce-44ef-95ca-ec6a92907a60" providerId="ADAL" clId="{D5D0BBCE-8E11-4DA1-9008-42BC6A4489FF}" dt="2023-04-14T13:28:33.337" v="27" actId="1076"/>
          <ac:spMkLst>
            <pc:docMk/>
            <pc:sldMk cId="1723520637" sldId="861"/>
            <ac:spMk id="8" creationId="{476BE38C-781E-ADE4-AE55-99DA994C4F00}"/>
          </ac:spMkLst>
        </pc:spChg>
        <pc:spChg chg="mod">
          <ac:chgData name="Emily Hubbard" userId="1d4a9d99-d5ce-44ef-95ca-ec6a92907a60" providerId="ADAL" clId="{D5D0BBCE-8E11-4DA1-9008-42BC6A4489FF}" dt="2023-04-24T13:55:10.068" v="488" actId="1076"/>
          <ac:spMkLst>
            <pc:docMk/>
            <pc:sldMk cId="1723520637" sldId="861"/>
            <ac:spMk id="10" creationId="{B82A8C22-E13C-EC54-50B7-962C44B3984F}"/>
          </ac:spMkLst>
        </pc:spChg>
        <pc:picChg chg="mod">
          <ac:chgData name="Emily Hubbard" userId="1d4a9d99-d5ce-44ef-95ca-ec6a92907a60" providerId="ADAL" clId="{D5D0BBCE-8E11-4DA1-9008-42BC6A4489FF}" dt="2023-04-14T13:28:41.592" v="32" actId="1076"/>
          <ac:picMkLst>
            <pc:docMk/>
            <pc:sldMk cId="1723520637" sldId="861"/>
            <ac:picMk id="4" creationId="{6F7CD6E7-A1A6-E88F-849E-C8D9B08E6855}"/>
          </ac:picMkLst>
        </pc:picChg>
        <pc:picChg chg="del mod">
          <ac:chgData name="Emily Hubbard" userId="1d4a9d99-d5ce-44ef-95ca-ec6a92907a60" providerId="ADAL" clId="{D5D0BBCE-8E11-4DA1-9008-42BC6A4489FF}" dt="2023-04-24T13:55:15.642" v="489" actId="478"/>
          <ac:picMkLst>
            <pc:docMk/>
            <pc:sldMk cId="1723520637" sldId="861"/>
            <ac:picMk id="9" creationId="{E8559BE5-C853-419F-B421-80D95B52E8FC}"/>
          </ac:picMkLst>
        </pc:picChg>
        <pc:picChg chg="add mod">
          <ac:chgData name="Emily Hubbard" userId="1d4a9d99-d5ce-44ef-95ca-ec6a92907a60" providerId="ADAL" clId="{D5D0BBCE-8E11-4DA1-9008-42BC6A4489FF}" dt="2023-04-24T13:55:16.763" v="490" actId="1076"/>
          <ac:picMkLst>
            <pc:docMk/>
            <pc:sldMk cId="1723520637" sldId="861"/>
            <ac:picMk id="12" creationId="{57EB6121-F3AD-D228-03E3-AE68D9ACB20C}"/>
          </ac:picMkLst>
        </pc:picChg>
      </pc:sldChg>
      <pc:sldChg chg="addSp modSp mod replTag delTag">
        <pc:chgData name="Emily Hubbard" userId="1d4a9d99-d5ce-44ef-95ca-ec6a92907a60" providerId="ADAL" clId="{D5D0BBCE-8E11-4DA1-9008-42BC6A4489FF}" dt="2023-04-17T12:20:34.398" v="219" actId="171"/>
        <pc:sldMkLst>
          <pc:docMk/>
          <pc:sldMk cId="3532191009" sldId="862"/>
        </pc:sldMkLst>
        <pc:spChg chg="add mod ord">
          <ac:chgData name="Emily Hubbard" userId="1d4a9d99-d5ce-44ef-95ca-ec6a92907a60" providerId="ADAL" clId="{D5D0BBCE-8E11-4DA1-9008-42BC6A4489FF}" dt="2023-04-17T12:20:34.398" v="219" actId="171"/>
          <ac:spMkLst>
            <pc:docMk/>
            <pc:sldMk cId="3532191009" sldId="862"/>
            <ac:spMk id="2" creationId="{418F949F-E8A9-DE6C-50FF-84852B7F6F91}"/>
          </ac:spMkLst>
        </pc:spChg>
      </pc:sldChg>
      <pc:sldChg chg="addSp modSp mod replTag delTag">
        <pc:chgData name="Emily Hubbard" userId="1d4a9d99-d5ce-44ef-95ca-ec6a92907a60" providerId="ADAL" clId="{D5D0BBCE-8E11-4DA1-9008-42BC6A4489FF}" dt="2023-04-17T12:20:42.458" v="246" actId="171"/>
        <pc:sldMkLst>
          <pc:docMk/>
          <pc:sldMk cId="2941993099" sldId="863"/>
        </pc:sldMkLst>
        <pc:spChg chg="add mod ord">
          <ac:chgData name="Emily Hubbard" userId="1d4a9d99-d5ce-44ef-95ca-ec6a92907a60" providerId="ADAL" clId="{D5D0BBCE-8E11-4DA1-9008-42BC6A4489FF}" dt="2023-04-17T12:20:42.458" v="246" actId="171"/>
          <ac:spMkLst>
            <pc:docMk/>
            <pc:sldMk cId="2941993099" sldId="863"/>
            <ac:spMk id="2" creationId="{5E114A2E-7206-87B4-7A67-5B2228E7F653}"/>
          </ac:spMkLst>
        </pc:spChg>
      </pc:sldChg>
      <pc:sldChg chg="addSp delSp modSp mod replTag delTag">
        <pc:chgData name="Emily Hubbard" userId="1d4a9d99-d5ce-44ef-95ca-ec6a92907a60" providerId="ADAL" clId="{D5D0BBCE-8E11-4DA1-9008-42BC6A4489FF}" dt="2023-04-24T13:58:53.162" v="617"/>
        <pc:sldMkLst>
          <pc:docMk/>
          <pc:sldMk cId="2421218483" sldId="864"/>
        </pc:sldMkLst>
        <pc:spChg chg="mod">
          <ac:chgData name="Emily Hubbard" userId="1d4a9d99-d5ce-44ef-95ca-ec6a92907a60" providerId="ADAL" clId="{D5D0BBCE-8E11-4DA1-9008-42BC6A4489FF}" dt="2023-04-24T13:58:50.577" v="615" actId="20577"/>
          <ac:spMkLst>
            <pc:docMk/>
            <pc:sldMk cId="2421218483" sldId="864"/>
            <ac:spMk id="2" creationId="{52965F66-241F-DBE4-FD62-F3A076F6A2E8}"/>
          </ac:spMkLst>
        </pc:spChg>
        <pc:spChg chg="add mod ord">
          <ac:chgData name="Emily Hubbard" userId="1d4a9d99-d5ce-44ef-95ca-ec6a92907a60" providerId="ADAL" clId="{D5D0BBCE-8E11-4DA1-9008-42BC6A4489FF}" dt="2023-04-17T12:20:49.657" v="263" actId="171"/>
          <ac:spMkLst>
            <pc:docMk/>
            <pc:sldMk cId="2421218483" sldId="864"/>
            <ac:spMk id="3" creationId="{7A5E8B39-E9B2-9619-57B2-57C0A778BAC9}"/>
          </ac:spMkLst>
        </pc:spChg>
        <pc:picChg chg="del">
          <ac:chgData name="Emily Hubbard" userId="1d4a9d99-d5ce-44ef-95ca-ec6a92907a60" providerId="ADAL" clId="{D5D0BBCE-8E11-4DA1-9008-42BC6A4489FF}" dt="2023-04-17T12:28:24.730" v="354" actId="478"/>
          <ac:picMkLst>
            <pc:docMk/>
            <pc:sldMk cId="2421218483" sldId="864"/>
            <ac:picMk id="6" creationId="{12BF122A-8AB6-9E82-4429-4851B481C901}"/>
          </ac:picMkLst>
        </pc:picChg>
        <pc:picChg chg="add del mod">
          <ac:chgData name="Emily Hubbard" userId="1d4a9d99-d5ce-44ef-95ca-ec6a92907a60" providerId="ADAL" clId="{D5D0BBCE-8E11-4DA1-9008-42BC6A4489FF}" dt="2023-04-17T12:30:08.736" v="418" actId="478"/>
          <ac:picMkLst>
            <pc:docMk/>
            <pc:sldMk cId="2421218483" sldId="864"/>
            <ac:picMk id="8" creationId="{D30B1593-8003-15B8-CB0C-041AA567BF5D}"/>
          </ac:picMkLst>
        </pc:picChg>
        <pc:picChg chg="add mod">
          <ac:chgData name="Emily Hubbard" userId="1d4a9d99-d5ce-44ef-95ca-ec6a92907a60" providerId="ADAL" clId="{D5D0BBCE-8E11-4DA1-9008-42BC6A4489FF}" dt="2023-04-17T12:30:43.875" v="427" actId="1076"/>
          <ac:picMkLst>
            <pc:docMk/>
            <pc:sldMk cId="2421218483" sldId="864"/>
            <ac:picMk id="10" creationId="{95319458-F197-AB07-BBC1-F0595C39F46B}"/>
          </ac:picMkLst>
        </pc:picChg>
      </pc:sldChg>
    </pc:docChg>
  </pc:docChgLst>
  <pc:docChgLst>
    <pc:chgData name="Emily Hubbard" userId="1d4a9d99-d5ce-44ef-95ca-ec6a92907a60" providerId="ADAL" clId="{6875C004-E307-4836-AD74-8818F0272169}"/>
    <pc:docChg chg="undo custSel addSld delSld modSld sldOrd modSection">
      <pc:chgData name="Emily Hubbard" userId="1d4a9d99-d5ce-44ef-95ca-ec6a92907a60" providerId="ADAL" clId="{6875C004-E307-4836-AD74-8818F0272169}" dt="2023-10-18T16:27:00.292" v="845" actId="113"/>
      <pc:docMkLst>
        <pc:docMk/>
      </pc:docMkLst>
      <pc:sldChg chg="addSp delSp modSp add mod ord setBg modClrScheme chgLayout">
        <pc:chgData name="Emily Hubbard" userId="1d4a9d99-d5ce-44ef-95ca-ec6a92907a60" providerId="ADAL" clId="{6875C004-E307-4836-AD74-8818F0272169}" dt="2023-10-18T16:18:30.988" v="662" actId="1035"/>
        <pc:sldMkLst>
          <pc:docMk/>
          <pc:sldMk cId="424895041" sldId="258"/>
        </pc:sldMkLst>
        <pc:spChg chg="add mod ord">
          <ac:chgData name="Emily Hubbard" userId="1d4a9d99-d5ce-44ef-95ca-ec6a92907a60" providerId="ADAL" clId="{6875C004-E307-4836-AD74-8818F0272169}" dt="2023-10-18T15:50:05.610" v="13" actId="171"/>
          <ac:spMkLst>
            <pc:docMk/>
            <pc:sldMk cId="424895041" sldId="258"/>
            <ac:spMk id="3" creationId="{AAC7D7B9-B534-E84C-F81E-E76593E02831}"/>
          </ac:spMkLst>
        </pc:spChg>
        <pc:spChg chg="mod">
          <ac:chgData name="Emily Hubbard" userId="1d4a9d99-d5ce-44ef-95ca-ec6a92907a60" providerId="ADAL" clId="{6875C004-E307-4836-AD74-8818F0272169}" dt="2023-10-18T15:52:04.874" v="90" actId="1035"/>
          <ac:spMkLst>
            <pc:docMk/>
            <pc:sldMk cId="424895041" sldId="258"/>
            <ac:spMk id="4" creationId="{BBCBC5F7-BA30-1ADA-91A1-62D7B5FED28D}"/>
          </ac:spMkLst>
        </pc:spChg>
        <pc:spChg chg="mod">
          <ac:chgData name="Emily Hubbard" userId="1d4a9d99-d5ce-44ef-95ca-ec6a92907a60" providerId="ADAL" clId="{6875C004-E307-4836-AD74-8818F0272169}" dt="2023-10-18T16:03:59.266" v="375" actId="1076"/>
          <ac:spMkLst>
            <pc:docMk/>
            <pc:sldMk cId="424895041" sldId="258"/>
            <ac:spMk id="5" creationId="{E3890B10-4E3A-BB19-013C-ACF8510A5021}"/>
          </ac:spMkLst>
        </pc:spChg>
        <pc:spChg chg="del">
          <ac:chgData name="Emily Hubbard" userId="1d4a9d99-d5ce-44ef-95ca-ec6a92907a60" providerId="ADAL" clId="{6875C004-E307-4836-AD74-8818F0272169}" dt="2023-10-18T15:49:58.418" v="5" actId="478"/>
          <ac:spMkLst>
            <pc:docMk/>
            <pc:sldMk cId="424895041" sldId="258"/>
            <ac:spMk id="6" creationId="{31F14C76-FFB9-C4A8-8984-56692F34D29B}"/>
          </ac:spMkLst>
        </pc:spChg>
        <pc:spChg chg="add mod ord">
          <ac:chgData name="Emily Hubbard" userId="1d4a9d99-d5ce-44ef-95ca-ec6a92907a60" providerId="ADAL" clId="{6875C004-E307-4836-AD74-8818F0272169}" dt="2023-10-18T15:50:34.230" v="27" actId="14100"/>
          <ac:spMkLst>
            <pc:docMk/>
            <pc:sldMk cId="424895041" sldId="258"/>
            <ac:spMk id="8" creationId="{17597BF9-6EEB-CF8F-E961-D0B3D6F11E88}"/>
          </ac:spMkLst>
        </pc:spChg>
        <pc:spChg chg="add del mod ord">
          <ac:chgData name="Emily Hubbard" userId="1d4a9d99-d5ce-44ef-95ca-ec6a92907a60" providerId="ADAL" clId="{6875C004-E307-4836-AD74-8818F0272169}" dt="2023-10-18T15:50:23.762" v="18" actId="478"/>
          <ac:spMkLst>
            <pc:docMk/>
            <pc:sldMk cId="424895041" sldId="258"/>
            <ac:spMk id="9" creationId="{92025327-B3BE-7F16-2410-A8B7698C9E24}"/>
          </ac:spMkLst>
        </pc:spChg>
        <pc:spChg chg="mod">
          <ac:chgData name="Emily Hubbard" userId="1d4a9d99-d5ce-44ef-95ca-ec6a92907a60" providerId="ADAL" clId="{6875C004-E307-4836-AD74-8818F0272169}" dt="2023-10-18T16:16:38.521" v="579" actId="1076"/>
          <ac:spMkLst>
            <pc:docMk/>
            <pc:sldMk cId="424895041" sldId="258"/>
            <ac:spMk id="18" creationId="{689E5556-E945-662C-6BD5-3E3FEFFFECD0}"/>
          </ac:spMkLst>
        </pc:spChg>
        <pc:spChg chg="del">
          <ac:chgData name="Emily Hubbard" userId="1d4a9d99-d5ce-44ef-95ca-ec6a92907a60" providerId="ADAL" clId="{6875C004-E307-4836-AD74-8818F0272169}" dt="2023-10-18T15:50:25.961" v="19" actId="478"/>
          <ac:spMkLst>
            <pc:docMk/>
            <pc:sldMk cId="424895041" sldId="258"/>
            <ac:spMk id="20" creationId="{E0B3B77C-0ACF-2B6F-0ADA-9DB0BFEE39D4}"/>
          </ac:spMkLst>
        </pc:spChg>
        <pc:grpChg chg="del">
          <ac:chgData name="Emily Hubbard" userId="1d4a9d99-d5ce-44ef-95ca-ec6a92907a60" providerId="ADAL" clId="{6875C004-E307-4836-AD74-8818F0272169}" dt="2023-10-18T15:49:55.113" v="2" actId="478"/>
          <ac:grpSpMkLst>
            <pc:docMk/>
            <pc:sldMk cId="424895041" sldId="258"/>
            <ac:grpSpMk id="7" creationId="{9934B9FA-48AB-12AB-0D05-C1735E37F2B5}"/>
          </ac:grpSpMkLst>
        </pc:grpChg>
        <pc:graphicFrameChg chg="add mod">
          <ac:chgData name="Emily Hubbard" userId="1d4a9d99-d5ce-44ef-95ca-ec6a92907a60" providerId="ADAL" clId="{6875C004-E307-4836-AD74-8818F0272169}" dt="2023-10-18T16:03:56.012" v="374"/>
          <ac:graphicFrameMkLst>
            <pc:docMk/>
            <pc:sldMk cId="424895041" sldId="258"/>
            <ac:graphicFrameMk id="10" creationId="{66C7B643-E1CB-1B25-B5CC-4204B0134D9D}"/>
          </ac:graphicFrameMkLst>
        </pc:graphicFrameChg>
        <pc:picChg chg="mod modCrop">
          <ac:chgData name="Emily Hubbard" userId="1d4a9d99-d5ce-44ef-95ca-ec6a92907a60" providerId="ADAL" clId="{6875C004-E307-4836-AD74-8818F0272169}" dt="2023-10-18T16:18:30.988" v="662" actId="1035"/>
          <ac:picMkLst>
            <pc:docMk/>
            <pc:sldMk cId="424895041" sldId="258"/>
            <ac:picMk id="2" creationId="{B2468CEB-799E-164D-DD0A-58B3851D863A}"/>
          </ac:picMkLst>
        </pc:picChg>
        <pc:picChg chg="del">
          <ac:chgData name="Emily Hubbard" userId="1d4a9d99-d5ce-44ef-95ca-ec6a92907a60" providerId="ADAL" clId="{6875C004-E307-4836-AD74-8818F0272169}" dt="2023-10-18T15:49:57.099" v="4" actId="478"/>
          <ac:picMkLst>
            <pc:docMk/>
            <pc:sldMk cId="424895041" sldId="258"/>
            <ac:picMk id="23" creationId="{47DCF3D5-6273-E5E4-F22B-290102F2FB71}"/>
          </ac:picMkLst>
        </pc:picChg>
        <pc:picChg chg="del">
          <ac:chgData name="Emily Hubbard" userId="1d4a9d99-d5ce-44ef-95ca-ec6a92907a60" providerId="ADAL" clId="{6875C004-E307-4836-AD74-8818F0272169}" dt="2023-10-18T15:49:56.332" v="3" actId="478"/>
          <ac:picMkLst>
            <pc:docMk/>
            <pc:sldMk cId="424895041" sldId="258"/>
            <ac:picMk id="48" creationId="{AE74200F-0699-B21D-F5F4-0AD0A91FFAA7}"/>
          </ac:picMkLst>
        </pc:picChg>
      </pc:sldChg>
      <pc:sldChg chg="addSp delSp modSp add mod setBg modClrScheme chgLayout">
        <pc:chgData name="Emily Hubbard" userId="1d4a9d99-d5ce-44ef-95ca-ec6a92907a60" providerId="ADAL" clId="{6875C004-E307-4836-AD74-8818F0272169}" dt="2023-10-18T16:18:45.158" v="671" actId="14100"/>
        <pc:sldMkLst>
          <pc:docMk/>
          <pc:sldMk cId="354277392" sldId="274"/>
        </pc:sldMkLst>
        <pc:spChg chg="add mod ord">
          <ac:chgData name="Emily Hubbard" userId="1d4a9d99-d5ce-44ef-95ca-ec6a92907a60" providerId="ADAL" clId="{6875C004-E307-4836-AD74-8818F0272169}" dt="2023-10-18T16:18:45.158" v="671" actId="14100"/>
          <ac:spMkLst>
            <pc:docMk/>
            <pc:sldMk cId="354277392" sldId="274"/>
            <ac:spMk id="2" creationId="{EA39F8A8-7D2B-BC61-1218-C3D1707782B0}"/>
          </ac:spMkLst>
        </pc:spChg>
        <pc:spChg chg="del">
          <ac:chgData name="Emily Hubbard" userId="1d4a9d99-d5ce-44ef-95ca-ec6a92907a60" providerId="ADAL" clId="{6875C004-E307-4836-AD74-8818F0272169}" dt="2023-10-18T15:55:46.287" v="148" actId="478"/>
          <ac:spMkLst>
            <pc:docMk/>
            <pc:sldMk cId="354277392" sldId="274"/>
            <ac:spMk id="4" creationId="{BBCBC5F7-BA30-1ADA-91A1-62D7B5FED28D}"/>
          </ac:spMkLst>
        </pc:spChg>
        <pc:spChg chg="del">
          <ac:chgData name="Emily Hubbard" userId="1d4a9d99-d5ce-44ef-95ca-ec6a92907a60" providerId="ADAL" clId="{6875C004-E307-4836-AD74-8818F0272169}" dt="2023-10-18T15:56:03.791" v="165" actId="478"/>
          <ac:spMkLst>
            <pc:docMk/>
            <pc:sldMk cId="354277392" sldId="274"/>
            <ac:spMk id="5" creationId="{C9985AAD-7672-0216-8915-7ECDD61E68A6}"/>
          </ac:spMkLst>
        </pc:spChg>
        <pc:spChg chg="add del mod ord">
          <ac:chgData name="Emily Hubbard" userId="1d4a9d99-d5ce-44ef-95ca-ec6a92907a60" providerId="ADAL" clId="{6875C004-E307-4836-AD74-8818F0272169}" dt="2023-10-18T15:55:16.272" v="120" actId="478"/>
          <ac:spMkLst>
            <pc:docMk/>
            <pc:sldMk cId="354277392" sldId="274"/>
            <ac:spMk id="6" creationId="{A71D9261-1DB3-E179-7067-D7B2E792D9B4}"/>
          </ac:spMkLst>
        </pc:spChg>
        <pc:spChg chg="add mod">
          <ac:chgData name="Emily Hubbard" userId="1d4a9d99-d5ce-44ef-95ca-ec6a92907a60" providerId="ADAL" clId="{6875C004-E307-4836-AD74-8818F0272169}" dt="2023-10-18T15:55:42.737" v="147" actId="14100"/>
          <ac:spMkLst>
            <pc:docMk/>
            <pc:sldMk cId="354277392" sldId="274"/>
            <ac:spMk id="8" creationId="{93834AEB-1C6A-8AAD-33E4-7FB0DA26EEA0}"/>
          </ac:spMkLst>
        </pc:spChg>
        <pc:spChg chg="add mod ord">
          <ac:chgData name="Emily Hubbard" userId="1d4a9d99-d5ce-44ef-95ca-ec6a92907a60" providerId="ADAL" clId="{6875C004-E307-4836-AD74-8818F0272169}" dt="2023-10-18T15:55:54.265" v="162" actId="34135"/>
          <ac:spMkLst>
            <pc:docMk/>
            <pc:sldMk cId="354277392" sldId="274"/>
            <ac:spMk id="9" creationId="{248A27F6-F865-32FC-F708-E911BC10F62E}"/>
          </ac:spMkLst>
        </pc:spChg>
        <pc:spChg chg="mod">
          <ac:chgData name="Emily Hubbard" userId="1d4a9d99-d5ce-44ef-95ca-ec6a92907a60" providerId="ADAL" clId="{6875C004-E307-4836-AD74-8818F0272169}" dt="2023-10-18T16:16:31.832" v="577" actId="1076"/>
          <ac:spMkLst>
            <pc:docMk/>
            <pc:sldMk cId="354277392" sldId="274"/>
            <ac:spMk id="11" creationId="{0B795FCD-B079-6441-4ED3-77F8C588BE12}"/>
          </ac:spMkLst>
        </pc:spChg>
        <pc:spChg chg="mod">
          <ac:chgData name="Emily Hubbard" userId="1d4a9d99-d5ce-44ef-95ca-ec6a92907a60" providerId="ADAL" clId="{6875C004-E307-4836-AD74-8818F0272169}" dt="2023-10-18T16:16:31.832" v="577" actId="1076"/>
          <ac:spMkLst>
            <pc:docMk/>
            <pc:sldMk cId="354277392" sldId="274"/>
            <ac:spMk id="12" creationId="{19975C29-B6BB-0F19-5FAB-1FD3577A4C55}"/>
          </ac:spMkLst>
        </pc:spChg>
        <pc:spChg chg="del">
          <ac:chgData name="Emily Hubbard" userId="1d4a9d99-d5ce-44ef-95ca-ec6a92907a60" providerId="ADAL" clId="{6875C004-E307-4836-AD74-8818F0272169}" dt="2023-10-18T15:56:03.791" v="165" actId="478"/>
          <ac:spMkLst>
            <pc:docMk/>
            <pc:sldMk cId="354277392" sldId="274"/>
            <ac:spMk id="15" creationId="{985058CA-21B5-9AEA-93B3-BF9CCE019A09}"/>
          </ac:spMkLst>
        </pc:spChg>
        <pc:spChg chg="del">
          <ac:chgData name="Emily Hubbard" userId="1d4a9d99-d5ce-44ef-95ca-ec6a92907a60" providerId="ADAL" clId="{6875C004-E307-4836-AD74-8818F0272169}" dt="2023-10-18T15:56:03.791" v="165" actId="478"/>
          <ac:spMkLst>
            <pc:docMk/>
            <pc:sldMk cId="354277392" sldId="274"/>
            <ac:spMk id="18" creationId="{0B3CC3B8-1924-DECF-1442-FCDDFA11481A}"/>
          </ac:spMkLst>
        </pc:spChg>
        <pc:spChg chg="del">
          <ac:chgData name="Emily Hubbard" userId="1d4a9d99-d5ce-44ef-95ca-ec6a92907a60" providerId="ADAL" clId="{6875C004-E307-4836-AD74-8818F0272169}" dt="2023-10-18T15:55:10.886" v="117" actId="478"/>
          <ac:spMkLst>
            <pc:docMk/>
            <pc:sldMk cId="354277392" sldId="274"/>
            <ac:spMk id="20" creationId="{E0B3B77C-0ACF-2B6F-0ADA-9DB0BFEE39D4}"/>
          </ac:spMkLst>
        </pc:spChg>
        <pc:grpChg chg="del">
          <ac:chgData name="Emily Hubbard" userId="1d4a9d99-d5ce-44ef-95ca-ec6a92907a60" providerId="ADAL" clId="{6875C004-E307-4836-AD74-8818F0272169}" dt="2023-10-18T15:55:09.730" v="116" actId="478"/>
          <ac:grpSpMkLst>
            <pc:docMk/>
            <pc:sldMk cId="354277392" sldId="274"/>
            <ac:grpSpMk id="7" creationId="{9934B9FA-48AB-12AB-0D05-C1735E37F2B5}"/>
          </ac:grpSpMkLst>
        </pc:grpChg>
        <pc:graphicFrameChg chg="add mod">
          <ac:chgData name="Emily Hubbard" userId="1d4a9d99-d5ce-44ef-95ca-ec6a92907a60" providerId="ADAL" clId="{6875C004-E307-4836-AD74-8818F0272169}" dt="2023-10-18T16:04:02.692" v="377"/>
          <ac:graphicFrameMkLst>
            <pc:docMk/>
            <pc:sldMk cId="354277392" sldId="274"/>
            <ac:graphicFrameMk id="21" creationId="{77820876-6F95-076D-6B25-FA4E5A019FCE}"/>
          </ac:graphicFrameMkLst>
        </pc:graphicFrameChg>
        <pc:picChg chg="del">
          <ac:chgData name="Emily Hubbard" userId="1d4a9d99-d5ce-44ef-95ca-ec6a92907a60" providerId="ADAL" clId="{6875C004-E307-4836-AD74-8818F0272169}" dt="2023-10-18T15:56:03.791" v="165" actId="478"/>
          <ac:picMkLst>
            <pc:docMk/>
            <pc:sldMk cId="354277392" sldId="274"/>
            <ac:picMk id="3" creationId="{F1FC07CB-52EF-2409-33A3-3DF1810B2116}"/>
          </ac:picMkLst>
        </pc:picChg>
        <pc:picChg chg="add del mod">
          <ac:chgData name="Emily Hubbard" userId="1d4a9d99-d5ce-44ef-95ca-ec6a92907a60" providerId="ADAL" clId="{6875C004-E307-4836-AD74-8818F0272169}" dt="2023-10-18T15:56:14.041" v="168" actId="478"/>
          <ac:picMkLst>
            <pc:docMk/>
            <pc:sldMk cId="354277392" sldId="274"/>
            <ac:picMk id="10" creationId="{E05255E3-225C-7880-47BB-ADCB180201D6}"/>
          </ac:picMkLst>
        </pc:picChg>
        <pc:picChg chg="add del mod">
          <ac:chgData name="Emily Hubbard" userId="1d4a9d99-d5ce-44ef-95ca-ec6a92907a60" providerId="ADAL" clId="{6875C004-E307-4836-AD74-8818F0272169}" dt="2023-10-18T15:56:23.373" v="171" actId="478"/>
          <ac:picMkLst>
            <pc:docMk/>
            <pc:sldMk cId="354277392" sldId="274"/>
            <ac:picMk id="16" creationId="{0C78423D-DEE4-DE4B-64D3-48CC91C3CEB2}"/>
          </ac:picMkLst>
        </pc:picChg>
        <pc:picChg chg="add del mod">
          <ac:chgData name="Emily Hubbard" userId="1d4a9d99-d5ce-44ef-95ca-ec6a92907a60" providerId="ADAL" clId="{6875C004-E307-4836-AD74-8818F0272169}" dt="2023-10-18T15:56:57.519" v="189" actId="478"/>
          <ac:picMkLst>
            <pc:docMk/>
            <pc:sldMk cId="354277392" sldId="274"/>
            <ac:picMk id="17" creationId="{F5BD57F8-B94C-3F7C-CC1B-1F78BE26CB05}"/>
          </ac:picMkLst>
        </pc:picChg>
        <pc:picChg chg="add mod modCrop">
          <ac:chgData name="Emily Hubbard" userId="1d4a9d99-d5ce-44ef-95ca-ec6a92907a60" providerId="ADAL" clId="{6875C004-E307-4836-AD74-8818F0272169}" dt="2023-10-18T16:18:22.268" v="651" actId="14100"/>
          <ac:picMkLst>
            <pc:docMk/>
            <pc:sldMk cId="354277392" sldId="274"/>
            <ac:picMk id="19" creationId="{31E916B3-604C-E06A-FDB6-E0C1528DE452}"/>
          </ac:picMkLst>
        </pc:picChg>
        <pc:picChg chg="del">
          <ac:chgData name="Emily Hubbard" userId="1d4a9d99-d5ce-44ef-95ca-ec6a92907a60" providerId="ADAL" clId="{6875C004-E307-4836-AD74-8818F0272169}" dt="2023-10-18T15:56:04.393" v="166" actId="478"/>
          <ac:picMkLst>
            <pc:docMk/>
            <pc:sldMk cId="354277392" sldId="274"/>
            <ac:picMk id="22" creationId="{05DC98DC-9B9B-F5B9-8E10-E7BD945BFC70}"/>
          </ac:picMkLst>
        </pc:picChg>
        <pc:picChg chg="del">
          <ac:chgData name="Emily Hubbard" userId="1d4a9d99-d5ce-44ef-95ca-ec6a92907a60" providerId="ADAL" clId="{6875C004-E307-4836-AD74-8818F0272169}" dt="2023-10-18T15:55:11.375" v="118" actId="478"/>
          <ac:picMkLst>
            <pc:docMk/>
            <pc:sldMk cId="354277392" sldId="274"/>
            <ac:picMk id="28" creationId="{7F1FBACC-6831-AD99-FB9B-351D103A387E}"/>
          </ac:picMkLst>
        </pc:picChg>
      </pc:sldChg>
      <pc:sldChg chg="addSp delSp modSp add mod setBg modClrScheme chgLayout">
        <pc:chgData name="Emily Hubbard" userId="1d4a9d99-d5ce-44ef-95ca-ec6a92907a60" providerId="ADAL" clId="{6875C004-E307-4836-AD74-8818F0272169}" dt="2023-10-18T16:05:34.678" v="420"/>
        <pc:sldMkLst>
          <pc:docMk/>
          <pc:sldMk cId="3653708392" sldId="276"/>
        </pc:sldMkLst>
        <pc:spChg chg="del">
          <ac:chgData name="Emily Hubbard" userId="1d4a9d99-d5ce-44ef-95ca-ec6a92907a60" providerId="ADAL" clId="{6875C004-E307-4836-AD74-8818F0272169}" dt="2023-10-18T16:04:46.779" v="412" actId="478"/>
          <ac:spMkLst>
            <pc:docMk/>
            <pc:sldMk cId="3653708392" sldId="276"/>
            <ac:spMk id="6" creationId="{31F14C76-FFB9-C4A8-8984-56692F34D29B}"/>
          </ac:spMkLst>
        </pc:spChg>
        <pc:spChg chg="add mod">
          <ac:chgData name="Emily Hubbard" userId="1d4a9d99-d5ce-44ef-95ca-ec6a92907a60" providerId="ADAL" clId="{6875C004-E307-4836-AD74-8818F0272169}" dt="2023-10-18T16:04:28.789" v="379"/>
          <ac:spMkLst>
            <pc:docMk/>
            <pc:sldMk cId="3653708392" sldId="276"/>
            <ac:spMk id="13" creationId="{1EA29A30-F3D0-9E12-F18A-A327B0E52764}"/>
          </ac:spMkLst>
        </pc:spChg>
        <pc:spChg chg="del">
          <ac:chgData name="Emily Hubbard" userId="1d4a9d99-d5ce-44ef-95ca-ec6a92907a60" providerId="ADAL" clId="{6875C004-E307-4836-AD74-8818F0272169}" dt="2023-10-18T16:04:32.225" v="381" actId="478"/>
          <ac:spMkLst>
            <pc:docMk/>
            <pc:sldMk cId="3653708392" sldId="276"/>
            <ac:spMk id="14" creationId="{FBBCCA73-1E44-9EB7-71D7-A1F2A3CCD622}"/>
          </ac:spMkLst>
        </pc:spChg>
        <pc:spChg chg="add mod ord">
          <ac:chgData name="Emily Hubbard" userId="1d4a9d99-d5ce-44ef-95ca-ec6a92907a60" providerId="ADAL" clId="{6875C004-E307-4836-AD74-8818F0272169}" dt="2023-10-18T16:04:44.635" v="410" actId="14100"/>
          <ac:spMkLst>
            <pc:docMk/>
            <pc:sldMk cId="3653708392" sldId="276"/>
            <ac:spMk id="16" creationId="{0A7AB62C-4292-D990-3584-0EED5831B064}"/>
          </ac:spMkLst>
        </pc:spChg>
        <pc:spChg chg="add del mod ord">
          <ac:chgData name="Emily Hubbard" userId="1d4a9d99-d5ce-44ef-95ca-ec6a92907a60" providerId="ADAL" clId="{6875C004-E307-4836-AD74-8818F0272169}" dt="2023-10-18T16:04:35.644" v="383" actId="478"/>
          <ac:spMkLst>
            <pc:docMk/>
            <pc:sldMk cId="3653708392" sldId="276"/>
            <ac:spMk id="17" creationId="{23490F9A-DE4E-FF4D-AEE3-62B685796F67}"/>
          </ac:spMkLst>
        </pc:spChg>
        <pc:grpChg chg="del">
          <ac:chgData name="Emily Hubbard" userId="1d4a9d99-d5ce-44ef-95ca-ec6a92907a60" providerId="ADAL" clId="{6875C004-E307-4836-AD74-8818F0272169}" dt="2023-10-18T16:04:30.601" v="380" actId="478"/>
          <ac:grpSpMkLst>
            <pc:docMk/>
            <pc:sldMk cId="3653708392" sldId="276"/>
            <ac:grpSpMk id="9" creationId="{419A3349-0AE9-B79B-766E-FA7C98B8A2C5}"/>
          </ac:grpSpMkLst>
        </pc:grpChg>
        <pc:graphicFrameChg chg="add mod">
          <ac:chgData name="Emily Hubbard" userId="1d4a9d99-d5ce-44ef-95ca-ec6a92907a60" providerId="ADAL" clId="{6875C004-E307-4836-AD74-8818F0272169}" dt="2023-10-18T16:05:34.678" v="420"/>
          <ac:graphicFrameMkLst>
            <pc:docMk/>
            <pc:sldMk cId="3653708392" sldId="276"/>
            <ac:graphicFrameMk id="18" creationId="{B6DDC405-7FD6-EEFE-D14F-E4DA5DD1E423}"/>
          </ac:graphicFrameMkLst>
        </pc:graphicFrameChg>
        <pc:picChg chg="del">
          <ac:chgData name="Emily Hubbard" userId="1d4a9d99-d5ce-44ef-95ca-ec6a92907a60" providerId="ADAL" clId="{6875C004-E307-4836-AD74-8818F0272169}" dt="2023-10-18T16:04:45.904" v="411" actId="478"/>
          <ac:picMkLst>
            <pc:docMk/>
            <pc:sldMk cId="3653708392" sldId="276"/>
            <ac:picMk id="15" creationId="{963BC6E8-F888-97EF-B9FD-B83C63FA4749}"/>
          </ac:picMkLst>
        </pc:picChg>
      </pc:sldChg>
      <pc:sldChg chg="addSp delSp modSp add mod setBg modClrScheme chgLayout">
        <pc:chgData name="Emily Hubbard" userId="1d4a9d99-d5ce-44ef-95ca-ec6a92907a60" providerId="ADAL" clId="{6875C004-E307-4836-AD74-8818F0272169}" dt="2023-10-18T16:17:58.341" v="650" actId="1440"/>
        <pc:sldMkLst>
          <pc:docMk/>
          <pc:sldMk cId="4030715830" sldId="277"/>
        </pc:sldMkLst>
        <pc:spChg chg="add mod ord">
          <ac:chgData name="Emily Hubbard" userId="1d4a9d99-d5ce-44ef-95ca-ec6a92907a60" providerId="ADAL" clId="{6875C004-E307-4836-AD74-8818F0272169}" dt="2023-10-18T16:03:16.956" v="322" actId="207"/>
          <ac:spMkLst>
            <pc:docMk/>
            <pc:sldMk cId="4030715830" sldId="277"/>
            <ac:spMk id="2" creationId="{F2A5E6E3-656D-F014-8504-FF704B771D0D}"/>
          </ac:spMkLst>
        </pc:spChg>
        <pc:spChg chg="add del mod ord">
          <ac:chgData name="Emily Hubbard" userId="1d4a9d99-d5ce-44ef-95ca-ec6a92907a60" providerId="ADAL" clId="{6875C004-E307-4836-AD74-8818F0272169}" dt="2023-10-18T16:03:38.199" v="359" actId="478"/>
          <ac:spMkLst>
            <pc:docMk/>
            <pc:sldMk cId="4030715830" sldId="277"/>
            <ac:spMk id="3" creationId="{DF060C3F-3C63-9D97-1EBF-6764A60BF0AF}"/>
          </ac:spMkLst>
        </pc:spChg>
        <pc:spChg chg="add mod">
          <ac:chgData name="Emily Hubbard" userId="1d4a9d99-d5ce-44ef-95ca-ec6a92907a60" providerId="ADAL" clId="{6875C004-E307-4836-AD74-8818F0272169}" dt="2023-10-18T16:03:35.855" v="358" actId="14100"/>
          <ac:spMkLst>
            <pc:docMk/>
            <pc:sldMk cId="4030715830" sldId="277"/>
            <ac:spMk id="4" creationId="{6DD67DD3-9E5B-FED7-8980-939266EB688E}"/>
          </ac:spMkLst>
        </pc:spChg>
        <pc:spChg chg="del mod">
          <ac:chgData name="Emily Hubbard" userId="1d4a9d99-d5ce-44ef-95ca-ec6a92907a60" providerId="ADAL" clId="{6875C004-E307-4836-AD74-8818F0272169}" dt="2023-10-18T16:02:59.680" v="292" actId="478"/>
          <ac:spMkLst>
            <pc:docMk/>
            <pc:sldMk cId="4030715830" sldId="277"/>
            <ac:spMk id="6" creationId="{31F14C76-FFB9-C4A8-8984-56692F34D29B}"/>
          </ac:spMkLst>
        </pc:spChg>
        <pc:spChg chg="add mod ord">
          <ac:chgData name="Emily Hubbard" userId="1d4a9d99-d5ce-44ef-95ca-ec6a92907a60" providerId="ADAL" clId="{6875C004-E307-4836-AD74-8818F0272169}" dt="2023-10-18T16:03:49.034" v="373" actId="34135"/>
          <ac:spMkLst>
            <pc:docMk/>
            <pc:sldMk cId="4030715830" sldId="277"/>
            <ac:spMk id="8" creationId="{5F6ABC8E-C49E-4568-0B54-CDBD933C883E}"/>
          </ac:spMkLst>
        </pc:spChg>
        <pc:spChg chg="del">
          <ac:chgData name="Emily Hubbard" userId="1d4a9d99-d5ce-44ef-95ca-ec6a92907a60" providerId="ADAL" clId="{6875C004-E307-4836-AD74-8818F0272169}" dt="2023-10-18T16:03:03.628" v="295" actId="478"/>
          <ac:spMkLst>
            <pc:docMk/>
            <pc:sldMk cId="4030715830" sldId="277"/>
            <ac:spMk id="20" creationId="{E0B3B77C-0ACF-2B6F-0ADA-9DB0BFEE39D4}"/>
          </ac:spMkLst>
        </pc:spChg>
        <pc:grpChg chg="del">
          <ac:chgData name="Emily Hubbard" userId="1d4a9d99-d5ce-44ef-95ca-ec6a92907a60" providerId="ADAL" clId="{6875C004-E307-4836-AD74-8818F0272169}" dt="2023-10-18T16:03:00.824" v="294" actId="478"/>
          <ac:grpSpMkLst>
            <pc:docMk/>
            <pc:sldMk cId="4030715830" sldId="277"/>
            <ac:grpSpMk id="7" creationId="{9934B9FA-48AB-12AB-0D05-C1735E37F2B5}"/>
          </ac:grpSpMkLst>
        </pc:grpChg>
        <pc:graphicFrameChg chg="add mod">
          <ac:chgData name="Emily Hubbard" userId="1d4a9d99-d5ce-44ef-95ca-ec6a92907a60" providerId="ADAL" clId="{6875C004-E307-4836-AD74-8818F0272169}" dt="2023-10-18T16:04:01.415" v="376"/>
          <ac:graphicFrameMkLst>
            <pc:docMk/>
            <pc:sldMk cId="4030715830" sldId="277"/>
            <ac:graphicFrameMk id="10" creationId="{F7BDFF4E-6A80-10AA-709D-37F302F3D08E}"/>
          </ac:graphicFrameMkLst>
        </pc:graphicFrameChg>
        <pc:picChg chg="mod">
          <ac:chgData name="Emily Hubbard" userId="1d4a9d99-d5ce-44ef-95ca-ec6a92907a60" providerId="ADAL" clId="{6875C004-E307-4836-AD74-8818F0272169}" dt="2023-10-18T16:17:58.341" v="650" actId="1440"/>
          <ac:picMkLst>
            <pc:docMk/>
            <pc:sldMk cId="4030715830" sldId="277"/>
            <ac:picMk id="5" creationId="{8BE4B886-D637-D70F-2A4E-E404B7C93647}"/>
          </ac:picMkLst>
        </pc:picChg>
        <pc:picChg chg="mod">
          <ac:chgData name="Emily Hubbard" userId="1d4a9d99-d5ce-44ef-95ca-ec6a92907a60" providerId="ADAL" clId="{6875C004-E307-4836-AD74-8818F0272169}" dt="2023-10-18T16:17:44.752" v="643" actId="14100"/>
          <ac:picMkLst>
            <pc:docMk/>
            <pc:sldMk cId="4030715830" sldId="277"/>
            <ac:picMk id="9" creationId="{F59F0396-4FE4-3289-415E-A8800B76F1EE}"/>
          </ac:picMkLst>
        </pc:picChg>
        <pc:picChg chg="mod">
          <ac:chgData name="Emily Hubbard" userId="1d4a9d99-d5ce-44ef-95ca-ec6a92907a60" providerId="ADAL" clId="{6875C004-E307-4836-AD74-8818F0272169}" dt="2023-10-18T16:17:49.473" v="645" actId="1076"/>
          <ac:picMkLst>
            <pc:docMk/>
            <pc:sldMk cId="4030715830" sldId="277"/>
            <ac:picMk id="11" creationId="{02F0351F-C6B1-BBDD-4202-1FDC4D1CA3FE}"/>
          </ac:picMkLst>
        </pc:picChg>
        <pc:picChg chg="mod">
          <ac:chgData name="Emily Hubbard" userId="1d4a9d99-d5ce-44ef-95ca-ec6a92907a60" providerId="ADAL" clId="{6875C004-E307-4836-AD74-8818F0272169}" dt="2023-10-18T16:17:44.752" v="643" actId="14100"/>
          <ac:picMkLst>
            <pc:docMk/>
            <pc:sldMk cId="4030715830" sldId="277"/>
            <ac:picMk id="22" creationId="{53B8D70D-0F50-D435-1D69-53D671CE48AF}"/>
          </ac:picMkLst>
        </pc:picChg>
        <pc:picChg chg="del">
          <ac:chgData name="Emily Hubbard" userId="1d4a9d99-d5ce-44ef-95ca-ec6a92907a60" providerId="ADAL" clId="{6875C004-E307-4836-AD74-8818F0272169}" dt="2023-10-18T16:02:56.579" v="289" actId="478"/>
          <ac:picMkLst>
            <pc:docMk/>
            <pc:sldMk cId="4030715830" sldId="277"/>
            <ac:picMk id="23" creationId="{47DCF3D5-6273-E5E4-F22B-290102F2FB71}"/>
          </ac:picMkLst>
        </pc:picChg>
        <pc:picChg chg="del">
          <ac:chgData name="Emily Hubbard" userId="1d4a9d99-d5ce-44ef-95ca-ec6a92907a60" providerId="ADAL" clId="{6875C004-E307-4836-AD74-8818F0272169}" dt="2023-10-18T16:03:00.325" v="293" actId="478"/>
          <ac:picMkLst>
            <pc:docMk/>
            <pc:sldMk cId="4030715830" sldId="277"/>
            <ac:picMk id="27" creationId="{5DA0619F-E8A6-2AB2-2FB7-6FC4856BCB3F}"/>
          </ac:picMkLst>
        </pc:picChg>
      </pc:sldChg>
      <pc:sldChg chg="del">
        <pc:chgData name="Emily Hubbard" userId="1d4a9d99-d5ce-44ef-95ca-ec6a92907a60" providerId="ADAL" clId="{6875C004-E307-4836-AD74-8818F0272169}" dt="2023-10-18T15:49:26.541" v="0" actId="47"/>
        <pc:sldMkLst>
          <pc:docMk/>
          <pc:sldMk cId="652076254" sldId="292"/>
        </pc:sldMkLst>
      </pc:sldChg>
      <pc:sldChg chg="addSp delSp modSp mod">
        <pc:chgData name="Emily Hubbard" userId="1d4a9d99-d5ce-44ef-95ca-ec6a92907a60" providerId="ADAL" clId="{6875C004-E307-4836-AD74-8818F0272169}" dt="2023-10-18T16:14:12.541" v="513" actId="1076"/>
        <pc:sldMkLst>
          <pc:docMk/>
          <pc:sldMk cId="3637372257" sldId="300"/>
        </pc:sldMkLst>
        <pc:spChg chg="del">
          <ac:chgData name="Emily Hubbard" userId="1d4a9d99-d5ce-44ef-95ca-ec6a92907a60" providerId="ADAL" clId="{6875C004-E307-4836-AD74-8818F0272169}" dt="2023-10-18T16:13:09.165" v="469" actId="478"/>
          <ac:spMkLst>
            <pc:docMk/>
            <pc:sldMk cId="3637372257" sldId="300"/>
            <ac:spMk id="2" creationId="{54BB9BD4-6084-F322-720E-D0F732F08FCB}"/>
          </ac:spMkLst>
        </pc:spChg>
        <pc:spChg chg="add mod">
          <ac:chgData name="Emily Hubbard" userId="1d4a9d99-d5ce-44ef-95ca-ec6a92907a60" providerId="ADAL" clId="{6875C004-E307-4836-AD74-8818F0272169}" dt="2023-10-18T16:13:30.636" v="506" actId="403"/>
          <ac:spMkLst>
            <pc:docMk/>
            <pc:sldMk cId="3637372257" sldId="300"/>
            <ac:spMk id="5" creationId="{C7DBEFCC-64E6-E1AF-0297-687D54C283F5}"/>
          </ac:spMkLst>
        </pc:spChg>
        <pc:picChg chg="del mod">
          <ac:chgData name="Emily Hubbard" userId="1d4a9d99-d5ce-44ef-95ca-ec6a92907a60" providerId="ADAL" clId="{6875C004-E307-4836-AD74-8818F0272169}" dt="2023-10-18T16:13:48.157" v="509" actId="478"/>
          <ac:picMkLst>
            <pc:docMk/>
            <pc:sldMk cId="3637372257" sldId="300"/>
            <ac:picMk id="4" creationId="{ECE1AD2C-895A-8DDE-4F33-FA528563D6DB}"/>
          </ac:picMkLst>
        </pc:picChg>
        <pc:picChg chg="add mod">
          <ac:chgData name="Emily Hubbard" userId="1d4a9d99-d5ce-44ef-95ca-ec6a92907a60" providerId="ADAL" clId="{6875C004-E307-4836-AD74-8818F0272169}" dt="2023-10-18T16:14:12.541" v="513" actId="1076"/>
          <ac:picMkLst>
            <pc:docMk/>
            <pc:sldMk cId="3637372257" sldId="300"/>
            <ac:picMk id="8" creationId="{B3D90BF0-CC25-B898-4067-5255F1E8620A}"/>
          </ac:picMkLst>
        </pc:picChg>
      </pc:sldChg>
      <pc:sldChg chg="ord">
        <pc:chgData name="Emily Hubbard" userId="1d4a9d99-d5ce-44ef-95ca-ec6a92907a60" providerId="ADAL" clId="{6875C004-E307-4836-AD74-8818F0272169}" dt="2023-10-18T16:01:22.296" v="270"/>
        <pc:sldMkLst>
          <pc:docMk/>
          <pc:sldMk cId="1390708513" sldId="303"/>
        </pc:sldMkLst>
      </pc:sldChg>
      <pc:sldChg chg="modSp mod">
        <pc:chgData name="Emily Hubbard" userId="1d4a9d99-d5ce-44ef-95ca-ec6a92907a60" providerId="ADAL" clId="{6875C004-E307-4836-AD74-8818F0272169}" dt="2023-10-18T16:17:24.656" v="642" actId="1036"/>
        <pc:sldMkLst>
          <pc:docMk/>
          <pc:sldMk cId="1801521897" sldId="850"/>
        </pc:sldMkLst>
        <pc:spChg chg="mod">
          <ac:chgData name="Emily Hubbard" userId="1d4a9d99-d5ce-44ef-95ca-ec6a92907a60" providerId="ADAL" clId="{6875C004-E307-4836-AD74-8818F0272169}" dt="2023-10-18T16:17:24.656" v="642" actId="1036"/>
          <ac:spMkLst>
            <pc:docMk/>
            <pc:sldMk cId="1801521897" sldId="850"/>
            <ac:spMk id="3" creationId="{5588634E-7672-0B1E-C410-77274D02FFF7}"/>
          </ac:spMkLst>
        </pc:spChg>
      </pc:sldChg>
      <pc:sldChg chg="addSp delSp modSp add mod">
        <pc:chgData name="Emily Hubbard" userId="1d4a9d99-d5ce-44ef-95ca-ec6a92907a60" providerId="ADAL" clId="{6875C004-E307-4836-AD74-8818F0272169}" dt="2023-10-18T16:05:35.278" v="421"/>
        <pc:sldMkLst>
          <pc:docMk/>
          <pc:sldMk cId="419160087" sldId="854"/>
        </pc:sldMkLst>
        <pc:spChg chg="mod">
          <ac:chgData name="Emily Hubbard" userId="1d4a9d99-d5ce-44ef-95ca-ec6a92907a60" providerId="ADAL" clId="{6875C004-E307-4836-AD74-8818F0272169}" dt="2023-10-18T16:05:23" v="418" actId="20577"/>
          <ac:spMkLst>
            <pc:docMk/>
            <pc:sldMk cId="419160087" sldId="854"/>
            <ac:spMk id="8" creationId="{F11AD65E-D046-C714-8AD1-2D4AB023829D}"/>
          </ac:spMkLst>
        </pc:spChg>
        <pc:graphicFrameChg chg="del">
          <ac:chgData name="Emily Hubbard" userId="1d4a9d99-d5ce-44ef-95ca-ec6a92907a60" providerId="ADAL" clId="{6875C004-E307-4836-AD74-8818F0272169}" dt="2023-10-18T16:05:27.982" v="419" actId="478"/>
          <ac:graphicFrameMkLst>
            <pc:docMk/>
            <pc:sldMk cId="419160087" sldId="854"/>
            <ac:graphicFrameMk id="3" creationId="{F6976EB2-58E3-5F8C-AF4A-3A40A083F1A0}"/>
          </ac:graphicFrameMkLst>
        </pc:graphicFrameChg>
        <pc:graphicFrameChg chg="add mod">
          <ac:chgData name="Emily Hubbard" userId="1d4a9d99-d5ce-44ef-95ca-ec6a92907a60" providerId="ADAL" clId="{6875C004-E307-4836-AD74-8818F0272169}" dt="2023-10-18T16:05:35.278" v="421"/>
          <ac:graphicFrameMkLst>
            <pc:docMk/>
            <pc:sldMk cId="419160087" sldId="854"/>
            <ac:graphicFrameMk id="4" creationId="{6FABBA04-228D-C407-7D81-F43A45AAD3B3}"/>
          </ac:graphicFrameMkLst>
        </pc:graphicFrameChg>
      </pc:sldChg>
      <pc:sldChg chg="addSp delSp modSp mod ord modClrScheme chgLayout">
        <pc:chgData name="Emily Hubbard" userId="1d4a9d99-d5ce-44ef-95ca-ec6a92907a60" providerId="ADAL" clId="{6875C004-E307-4836-AD74-8818F0272169}" dt="2023-10-18T16:27:00.292" v="845" actId="113"/>
        <pc:sldMkLst>
          <pc:docMk/>
          <pc:sldMk cId="2754763529" sldId="855"/>
        </pc:sldMkLst>
        <pc:spChg chg="mod">
          <ac:chgData name="Emily Hubbard" userId="1d4a9d99-d5ce-44ef-95ca-ec6a92907a60" providerId="ADAL" clId="{6875C004-E307-4836-AD74-8818F0272169}" dt="2023-10-18T16:27:00.292" v="845" actId="113"/>
          <ac:spMkLst>
            <pc:docMk/>
            <pc:sldMk cId="2754763529" sldId="855"/>
            <ac:spMk id="3" creationId="{19DC6FA8-865E-CF73-A5FB-85B19FFEBE63}"/>
          </ac:spMkLst>
        </pc:spChg>
        <pc:spChg chg="mod">
          <ac:chgData name="Emily Hubbard" userId="1d4a9d99-d5ce-44ef-95ca-ec6a92907a60" providerId="ADAL" clId="{6875C004-E307-4836-AD74-8818F0272169}" dt="2023-10-18T16:26:49.388" v="844" actId="20577"/>
          <ac:spMkLst>
            <pc:docMk/>
            <pc:sldMk cId="2754763529" sldId="855"/>
            <ac:spMk id="5" creationId="{9DD2C65C-D95C-5E75-16B1-8B81DD1D0D4F}"/>
          </ac:spMkLst>
        </pc:spChg>
        <pc:spChg chg="mod ord">
          <ac:chgData name="Emily Hubbard" userId="1d4a9d99-d5ce-44ef-95ca-ec6a92907a60" providerId="ADAL" clId="{6875C004-E307-4836-AD74-8818F0272169}" dt="2023-10-18T16:24:35.361" v="722" actId="14100"/>
          <ac:spMkLst>
            <pc:docMk/>
            <pc:sldMk cId="2754763529" sldId="855"/>
            <ac:spMk id="6" creationId="{C69B47ED-0BFA-0D11-DBD9-A371B35DB884}"/>
          </ac:spMkLst>
        </pc:spChg>
        <pc:spChg chg="add mod">
          <ac:chgData name="Emily Hubbard" userId="1d4a9d99-d5ce-44ef-95ca-ec6a92907a60" providerId="ADAL" clId="{6875C004-E307-4836-AD74-8818F0272169}" dt="2023-10-18T15:52:23.038" v="101" actId="1035"/>
          <ac:spMkLst>
            <pc:docMk/>
            <pc:sldMk cId="2754763529" sldId="855"/>
            <ac:spMk id="7" creationId="{83208CB2-82D5-24F4-9961-EA6B17F245E7}"/>
          </ac:spMkLst>
        </pc:spChg>
        <pc:spChg chg="add del mod ord">
          <ac:chgData name="Emily Hubbard" userId="1d4a9d99-d5ce-44ef-95ca-ec6a92907a60" providerId="ADAL" clId="{6875C004-E307-4836-AD74-8818F0272169}" dt="2023-10-18T15:52:14.110" v="93" actId="478"/>
          <ac:spMkLst>
            <pc:docMk/>
            <pc:sldMk cId="2754763529" sldId="855"/>
            <ac:spMk id="9" creationId="{9AF9C0E6-5BF0-EB4E-672D-70695B5ECF48}"/>
          </ac:spMkLst>
        </pc:spChg>
        <pc:picChg chg="mod">
          <ac:chgData name="Emily Hubbard" userId="1d4a9d99-d5ce-44ef-95ca-ec6a92907a60" providerId="ADAL" clId="{6875C004-E307-4836-AD74-8818F0272169}" dt="2023-10-18T15:52:30.338" v="103" actId="1076"/>
          <ac:picMkLst>
            <pc:docMk/>
            <pc:sldMk cId="2754763529" sldId="855"/>
            <ac:picMk id="4" creationId="{4B345C0D-FD5E-29DF-D9AD-3ED36735DED1}"/>
          </ac:picMkLst>
        </pc:picChg>
      </pc:sldChg>
      <pc:sldChg chg="del">
        <pc:chgData name="Emily Hubbard" userId="1d4a9d99-d5ce-44ef-95ca-ec6a92907a60" providerId="ADAL" clId="{6875C004-E307-4836-AD74-8818F0272169}" dt="2023-10-18T16:01:33.369" v="273" actId="47"/>
        <pc:sldMkLst>
          <pc:docMk/>
          <pc:sldMk cId="3146610277" sldId="856"/>
        </pc:sldMkLst>
      </pc:sldChg>
      <pc:sldChg chg="modSp mod">
        <pc:chgData name="Emily Hubbard" userId="1d4a9d99-d5ce-44ef-95ca-ec6a92907a60" providerId="ADAL" clId="{6875C004-E307-4836-AD74-8818F0272169}" dt="2023-10-18T16:15:56.307" v="574" actId="207"/>
        <pc:sldMkLst>
          <pc:docMk/>
          <pc:sldMk cId="1489074859" sldId="857"/>
        </pc:sldMkLst>
        <pc:spChg chg="mod">
          <ac:chgData name="Emily Hubbard" userId="1d4a9d99-d5ce-44ef-95ca-ec6a92907a60" providerId="ADAL" clId="{6875C004-E307-4836-AD74-8818F0272169}" dt="2023-10-18T16:15:56.307" v="574" actId="207"/>
          <ac:spMkLst>
            <pc:docMk/>
            <pc:sldMk cId="1489074859" sldId="857"/>
            <ac:spMk id="2" creationId="{35838834-6915-F886-FCAC-9A031D7C68FB}"/>
          </ac:spMkLst>
        </pc:spChg>
        <pc:spChg chg="mod">
          <ac:chgData name="Emily Hubbard" userId="1d4a9d99-d5ce-44ef-95ca-ec6a92907a60" providerId="ADAL" clId="{6875C004-E307-4836-AD74-8818F0272169}" dt="2023-10-18T16:15:42.679" v="570" actId="207"/>
          <ac:spMkLst>
            <pc:docMk/>
            <pc:sldMk cId="1489074859" sldId="857"/>
            <ac:spMk id="5" creationId="{668DAFBD-0EF9-0B54-FBCB-7C1942140F05}"/>
          </ac:spMkLst>
        </pc:spChg>
        <pc:spChg chg="mod">
          <ac:chgData name="Emily Hubbard" userId="1d4a9d99-d5ce-44ef-95ca-ec6a92907a60" providerId="ADAL" clId="{6875C004-E307-4836-AD74-8818F0272169}" dt="2023-10-18T16:15:42.679" v="570" actId="207"/>
          <ac:spMkLst>
            <pc:docMk/>
            <pc:sldMk cId="1489074859" sldId="857"/>
            <ac:spMk id="6" creationId="{B76E5EF2-4121-96A9-55D4-5E2745EC6A95}"/>
          </ac:spMkLst>
        </pc:spChg>
        <pc:spChg chg="mod">
          <ac:chgData name="Emily Hubbard" userId="1d4a9d99-d5ce-44ef-95ca-ec6a92907a60" providerId="ADAL" clId="{6875C004-E307-4836-AD74-8818F0272169}" dt="2023-10-18T16:01:45.684" v="279" actId="20577"/>
          <ac:spMkLst>
            <pc:docMk/>
            <pc:sldMk cId="1489074859" sldId="857"/>
            <ac:spMk id="7" creationId="{0316B3B2-68CE-B528-5734-90051D6562D1}"/>
          </ac:spMkLst>
        </pc:spChg>
      </pc:sldChg>
      <pc:sldChg chg="addSp delSp modSp mod">
        <pc:chgData name="Emily Hubbard" userId="1d4a9d99-d5ce-44ef-95ca-ec6a92907a60" providerId="ADAL" clId="{6875C004-E307-4836-AD74-8818F0272169}" dt="2023-10-18T16:16:52.992" v="581" actId="1076"/>
        <pc:sldMkLst>
          <pc:docMk/>
          <pc:sldMk cId="1949302134" sldId="859"/>
        </pc:sldMkLst>
        <pc:spChg chg="del">
          <ac:chgData name="Emily Hubbard" userId="1d4a9d99-d5ce-44ef-95ca-ec6a92907a60" providerId="ADAL" clId="{6875C004-E307-4836-AD74-8818F0272169}" dt="2023-10-18T16:02:14.528" v="282" actId="478"/>
          <ac:spMkLst>
            <pc:docMk/>
            <pc:sldMk cId="1949302134" sldId="859"/>
            <ac:spMk id="3" creationId="{638AAEF3-566F-E2FE-19B2-CA67D0A9B750}"/>
          </ac:spMkLst>
        </pc:spChg>
        <pc:spChg chg="add mod">
          <ac:chgData name="Emily Hubbard" userId="1d4a9d99-d5ce-44ef-95ca-ec6a92907a60" providerId="ADAL" clId="{6875C004-E307-4836-AD74-8818F0272169}" dt="2023-10-18T16:16:52.992" v="581" actId="1076"/>
          <ac:spMkLst>
            <pc:docMk/>
            <pc:sldMk cId="1949302134" sldId="859"/>
            <ac:spMk id="5" creationId="{A2E584EF-5187-A499-85C3-16FB3CF325BE}"/>
          </ac:spMkLst>
        </pc:spChg>
        <pc:spChg chg="mod">
          <ac:chgData name="Emily Hubbard" userId="1d4a9d99-d5ce-44ef-95ca-ec6a92907a60" providerId="ADAL" clId="{6875C004-E307-4836-AD74-8818F0272169}" dt="2023-10-18T16:01:51.117" v="281" actId="20577"/>
          <ac:spMkLst>
            <pc:docMk/>
            <pc:sldMk cId="1949302134" sldId="859"/>
            <ac:spMk id="7" creationId="{0316B3B2-68CE-B528-5734-90051D6562D1}"/>
          </ac:spMkLst>
        </pc:spChg>
        <pc:spChg chg="del">
          <ac:chgData name="Emily Hubbard" userId="1d4a9d99-d5ce-44ef-95ca-ec6a92907a60" providerId="ADAL" clId="{6875C004-E307-4836-AD74-8818F0272169}" dt="2023-10-18T16:02:14.528" v="282" actId="478"/>
          <ac:spMkLst>
            <pc:docMk/>
            <pc:sldMk cId="1949302134" sldId="859"/>
            <ac:spMk id="8" creationId="{18194B8E-9A22-6516-5772-0BBC3082F1D5}"/>
          </ac:spMkLst>
        </pc:spChg>
        <pc:spChg chg="add mod">
          <ac:chgData name="Emily Hubbard" userId="1d4a9d99-d5ce-44ef-95ca-ec6a92907a60" providerId="ADAL" clId="{6875C004-E307-4836-AD74-8818F0272169}" dt="2023-10-18T16:02:30.805" v="286" actId="1076"/>
          <ac:spMkLst>
            <pc:docMk/>
            <pc:sldMk cId="1949302134" sldId="859"/>
            <ac:spMk id="9" creationId="{729D5B65-A05A-269E-0A80-EC224FBFCBF6}"/>
          </ac:spMkLst>
        </pc:spChg>
        <pc:picChg chg="add mod">
          <ac:chgData name="Emily Hubbard" userId="1d4a9d99-d5ce-44ef-95ca-ec6a92907a60" providerId="ADAL" clId="{6875C004-E307-4836-AD74-8818F0272169}" dt="2023-10-18T16:02:28.268" v="285" actId="1076"/>
          <ac:picMkLst>
            <pc:docMk/>
            <pc:sldMk cId="1949302134" sldId="859"/>
            <ac:picMk id="6" creationId="{F86642A0-741F-C666-3D36-90FCAB6EA083}"/>
          </ac:picMkLst>
        </pc:picChg>
      </pc:sldChg>
      <pc:sldChg chg="modSp mod">
        <pc:chgData name="Emily Hubbard" userId="1d4a9d99-d5ce-44ef-95ca-ec6a92907a60" providerId="ADAL" clId="{6875C004-E307-4836-AD74-8818F0272169}" dt="2023-10-18T16:17:14.771" v="633" actId="1038"/>
        <pc:sldMkLst>
          <pc:docMk/>
          <pc:sldMk cId="1723520637" sldId="861"/>
        </pc:sldMkLst>
        <pc:spChg chg="mod">
          <ac:chgData name="Emily Hubbard" userId="1d4a9d99-d5ce-44ef-95ca-ec6a92907a60" providerId="ADAL" clId="{6875C004-E307-4836-AD74-8818F0272169}" dt="2023-10-18T16:15:20.760" v="565" actId="11"/>
          <ac:spMkLst>
            <pc:docMk/>
            <pc:sldMk cId="1723520637" sldId="861"/>
            <ac:spMk id="3" creationId="{FEA47C4F-D15B-04E8-F2F8-27573E24DB62}"/>
          </ac:spMkLst>
        </pc:spChg>
        <pc:spChg chg="mod">
          <ac:chgData name="Emily Hubbard" userId="1d4a9d99-d5ce-44ef-95ca-ec6a92907a60" providerId="ADAL" clId="{6875C004-E307-4836-AD74-8818F0272169}" dt="2023-10-18T16:15:24.647" v="566" actId="207"/>
          <ac:spMkLst>
            <pc:docMk/>
            <pc:sldMk cId="1723520637" sldId="861"/>
            <ac:spMk id="5" creationId="{969710FA-0D93-818E-DD14-0CF65CABF8A6}"/>
          </ac:spMkLst>
        </pc:spChg>
        <pc:spChg chg="mod">
          <ac:chgData name="Emily Hubbard" userId="1d4a9d99-d5ce-44ef-95ca-ec6a92907a60" providerId="ADAL" clId="{6875C004-E307-4836-AD74-8818F0272169}" dt="2023-10-18T16:17:09.821" v="621" actId="1038"/>
          <ac:spMkLst>
            <pc:docMk/>
            <pc:sldMk cId="1723520637" sldId="861"/>
            <ac:spMk id="8" creationId="{476BE38C-781E-ADE4-AE55-99DA994C4F00}"/>
          </ac:spMkLst>
        </pc:spChg>
        <pc:spChg chg="mod">
          <ac:chgData name="Emily Hubbard" userId="1d4a9d99-d5ce-44ef-95ca-ec6a92907a60" providerId="ADAL" clId="{6875C004-E307-4836-AD74-8818F0272169}" dt="2023-10-18T16:17:05.565" v="597" actId="1036"/>
          <ac:spMkLst>
            <pc:docMk/>
            <pc:sldMk cId="1723520637" sldId="861"/>
            <ac:spMk id="10" creationId="{B82A8C22-E13C-EC54-50B7-962C44B3984F}"/>
          </ac:spMkLst>
        </pc:spChg>
        <pc:picChg chg="mod">
          <ac:chgData name="Emily Hubbard" userId="1d4a9d99-d5ce-44ef-95ca-ec6a92907a60" providerId="ADAL" clId="{6875C004-E307-4836-AD74-8818F0272169}" dt="2023-10-18T16:17:14.771" v="633" actId="1038"/>
          <ac:picMkLst>
            <pc:docMk/>
            <pc:sldMk cId="1723520637" sldId="861"/>
            <ac:picMk id="12" creationId="{57EB6121-F3AD-D228-03E3-AE68D9ACB20C}"/>
          </ac:picMkLst>
        </pc:picChg>
      </pc:sldChg>
      <pc:sldChg chg="addSp delSp modSp mod ord">
        <pc:chgData name="Emily Hubbard" userId="1d4a9d99-d5ce-44ef-95ca-ec6a92907a60" providerId="ADAL" clId="{6875C004-E307-4836-AD74-8818F0272169}" dt="2023-10-18T16:11:58.015" v="456" actId="1076"/>
        <pc:sldMkLst>
          <pc:docMk/>
          <pc:sldMk cId="3532191009" sldId="862"/>
        </pc:sldMkLst>
        <pc:spChg chg="mod">
          <ac:chgData name="Emily Hubbard" userId="1d4a9d99-d5ce-44ef-95ca-ec6a92907a60" providerId="ADAL" clId="{6875C004-E307-4836-AD74-8818F0272169}" dt="2023-10-18T16:11:43.674" v="454" actId="1076"/>
          <ac:spMkLst>
            <pc:docMk/>
            <pc:sldMk cId="3532191009" sldId="862"/>
            <ac:spMk id="4" creationId="{BA0423F8-2143-670C-B272-4BF39D93A889}"/>
          </ac:spMkLst>
        </pc:spChg>
        <pc:spChg chg="mod">
          <ac:chgData name="Emily Hubbard" userId="1d4a9d99-d5ce-44ef-95ca-ec6a92907a60" providerId="ADAL" clId="{6875C004-E307-4836-AD74-8818F0272169}" dt="2023-10-18T15:59:31.972" v="218"/>
          <ac:spMkLst>
            <pc:docMk/>
            <pc:sldMk cId="3532191009" sldId="862"/>
            <ac:spMk id="6" creationId="{F71808FB-8E6B-C223-B867-6E1694623DEE}"/>
          </ac:spMkLst>
        </pc:spChg>
        <pc:spChg chg="mod">
          <ac:chgData name="Emily Hubbard" userId="1d4a9d99-d5ce-44ef-95ca-ec6a92907a60" providerId="ADAL" clId="{6875C004-E307-4836-AD74-8818F0272169}" dt="2023-10-18T16:01:38.454" v="275" actId="20577"/>
          <ac:spMkLst>
            <pc:docMk/>
            <pc:sldMk cId="3532191009" sldId="862"/>
            <ac:spMk id="7" creationId="{0316B3B2-68CE-B528-5734-90051D6562D1}"/>
          </ac:spMkLst>
        </pc:spChg>
        <pc:spChg chg="mod">
          <ac:chgData name="Emily Hubbard" userId="1d4a9d99-d5ce-44ef-95ca-ec6a92907a60" providerId="ADAL" clId="{6875C004-E307-4836-AD74-8818F0272169}" dt="2023-10-18T15:59:31.972" v="218"/>
          <ac:spMkLst>
            <pc:docMk/>
            <pc:sldMk cId="3532191009" sldId="862"/>
            <ac:spMk id="8" creationId="{0928C661-84A0-9E98-1913-D1F5A8504126}"/>
          </ac:spMkLst>
        </pc:spChg>
        <pc:spChg chg="mod">
          <ac:chgData name="Emily Hubbard" userId="1d4a9d99-d5ce-44ef-95ca-ec6a92907a60" providerId="ADAL" clId="{6875C004-E307-4836-AD74-8818F0272169}" dt="2023-10-18T15:59:31.972" v="218"/>
          <ac:spMkLst>
            <pc:docMk/>
            <pc:sldMk cId="3532191009" sldId="862"/>
            <ac:spMk id="9" creationId="{B7A037C7-60A8-B426-BF00-B375CA847CA4}"/>
          </ac:spMkLst>
        </pc:spChg>
        <pc:spChg chg="mod">
          <ac:chgData name="Emily Hubbard" userId="1d4a9d99-d5ce-44ef-95ca-ec6a92907a60" providerId="ADAL" clId="{6875C004-E307-4836-AD74-8818F0272169}" dt="2023-10-18T15:59:31.972" v="218"/>
          <ac:spMkLst>
            <pc:docMk/>
            <pc:sldMk cId="3532191009" sldId="862"/>
            <ac:spMk id="10" creationId="{CA6E3A47-1F34-E8E8-4C3F-D4355BD8F426}"/>
          </ac:spMkLst>
        </pc:spChg>
        <pc:spChg chg="mod">
          <ac:chgData name="Emily Hubbard" userId="1d4a9d99-d5ce-44ef-95ca-ec6a92907a60" providerId="ADAL" clId="{6875C004-E307-4836-AD74-8818F0272169}" dt="2023-10-18T15:59:31.972" v="218"/>
          <ac:spMkLst>
            <pc:docMk/>
            <pc:sldMk cId="3532191009" sldId="862"/>
            <ac:spMk id="12" creationId="{DE169AE3-B6E3-6395-994E-AE996073BB78}"/>
          </ac:spMkLst>
        </pc:spChg>
        <pc:spChg chg="mod">
          <ac:chgData name="Emily Hubbard" userId="1d4a9d99-d5ce-44ef-95ca-ec6a92907a60" providerId="ADAL" clId="{6875C004-E307-4836-AD74-8818F0272169}" dt="2023-10-18T15:59:31.972" v="218"/>
          <ac:spMkLst>
            <pc:docMk/>
            <pc:sldMk cId="3532191009" sldId="862"/>
            <ac:spMk id="13" creationId="{8F7E353E-DE62-8DA5-66B9-68692A1E3F7C}"/>
          </ac:spMkLst>
        </pc:spChg>
        <pc:spChg chg="mod">
          <ac:chgData name="Emily Hubbard" userId="1d4a9d99-d5ce-44ef-95ca-ec6a92907a60" providerId="ADAL" clId="{6875C004-E307-4836-AD74-8818F0272169}" dt="2023-10-18T15:59:31.972" v="218"/>
          <ac:spMkLst>
            <pc:docMk/>
            <pc:sldMk cId="3532191009" sldId="862"/>
            <ac:spMk id="14" creationId="{16910FF6-EE37-32AE-9075-CA703C006902}"/>
          </ac:spMkLst>
        </pc:spChg>
        <pc:spChg chg="mod">
          <ac:chgData name="Emily Hubbard" userId="1d4a9d99-d5ce-44ef-95ca-ec6a92907a60" providerId="ADAL" clId="{6875C004-E307-4836-AD74-8818F0272169}" dt="2023-10-18T15:59:31.972" v="218"/>
          <ac:spMkLst>
            <pc:docMk/>
            <pc:sldMk cId="3532191009" sldId="862"/>
            <ac:spMk id="15" creationId="{814DDEB9-FD7C-D775-893D-22128197FD34}"/>
          </ac:spMkLst>
        </pc:spChg>
        <pc:grpChg chg="add del mod">
          <ac:chgData name="Emily Hubbard" userId="1d4a9d99-d5ce-44ef-95ca-ec6a92907a60" providerId="ADAL" clId="{6875C004-E307-4836-AD74-8818F0272169}" dt="2023-10-18T16:11:31.429" v="448" actId="478"/>
          <ac:grpSpMkLst>
            <pc:docMk/>
            <pc:sldMk cId="3532191009" sldId="862"/>
            <ac:grpSpMk id="5" creationId="{A382CA21-9BA0-E6B9-3178-5CD5F291F18C}"/>
          </ac:grpSpMkLst>
        </pc:grpChg>
        <pc:grpChg chg="add del mod">
          <ac:chgData name="Emily Hubbard" userId="1d4a9d99-d5ce-44ef-95ca-ec6a92907a60" providerId="ADAL" clId="{6875C004-E307-4836-AD74-8818F0272169}" dt="2023-10-18T16:11:31.429" v="448" actId="478"/>
          <ac:grpSpMkLst>
            <pc:docMk/>
            <pc:sldMk cId="3532191009" sldId="862"/>
            <ac:grpSpMk id="11" creationId="{38AFC4BD-9C3A-D8F2-3756-43761096F5D7}"/>
          </ac:grpSpMkLst>
        </pc:grpChg>
        <pc:grpChg chg="del">
          <ac:chgData name="Emily Hubbard" userId="1d4a9d99-d5ce-44ef-95ca-ec6a92907a60" providerId="ADAL" clId="{6875C004-E307-4836-AD74-8818F0272169}" dt="2023-10-18T15:59:30.624" v="217" actId="478"/>
          <ac:grpSpMkLst>
            <pc:docMk/>
            <pc:sldMk cId="3532191009" sldId="862"/>
            <ac:grpSpMk id="27" creationId="{55C06263-663B-CD2B-3CB2-CD6A7563D57C}"/>
          </ac:grpSpMkLst>
        </pc:grpChg>
        <pc:grpChg chg="del">
          <ac:chgData name="Emily Hubbard" userId="1d4a9d99-d5ce-44ef-95ca-ec6a92907a60" providerId="ADAL" clId="{6875C004-E307-4836-AD74-8818F0272169}" dt="2023-10-18T15:59:30.624" v="217" actId="478"/>
          <ac:grpSpMkLst>
            <pc:docMk/>
            <pc:sldMk cId="3532191009" sldId="862"/>
            <ac:grpSpMk id="28" creationId="{98B96274-9B02-534C-0ABC-6C8A276C9E0E}"/>
          </ac:grpSpMkLst>
        </pc:grpChg>
        <pc:picChg chg="add mod">
          <ac:chgData name="Emily Hubbard" userId="1d4a9d99-d5ce-44ef-95ca-ec6a92907a60" providerId="ADAL" clId="{6875C004-E307-4836-AD74-8818F0272169}" dt="2023-10-18T16:11:58.015" v="456" actId="1076"/>
          <ac:picMkLst>
            <pc:docMk/>
            <pc:sldMk cId="3532191009" sldId="862"/>
            <ac:picMk id="17" creationId="{196A1AC8-3BCC-48E2-EC61-D9B2BDE5EC1C}"/>
          </ac:picMkLst>
        </pc:picChg>
      </pc:sldChg>
      <pc:sldChg chg="addSp delSp modSp mod ord">
        <pc:chgData name="Emily Hubbard" userId="1d4a9d99-d5ce-44ef-95ca-ec6a92907a60" providerId="ADAL" clId="{6875C004-E307-4836-AD74-8818F0272169}" dt="2023-10-18T16:01:41.746" v="277" actId="20577"/>
        <pc:sldMkLst>
          <pc:docMk/>
          <pc:sldMk cId="2941993099" sldId="863"/>
        </pc:sldMkLst>
        <pc:spChg chg="mod">
          <ac:chgData name="Emily Hubbard" userId="1d4a9d99-d5ce-44ef-95ca-ec6a92907a60" providerId="ADAL" clId="{6875C004-E307-4836-AD74-8818F0272169}" dt="2023-10-18T16:00:04.227" v="226"/>
          <ac:spMkLst>
            <pc:docMk/>
            <pc:sldMk cId="2941993099" sldId="863"/>
            <ac:spMk id="6" creationId="{32504571-F069-C243-C197-141E713BA40E}"/>
          </ac:spMkLst>
        </pc:spChg>
        <pc:spChg chg="mod">
          <ac:chgData name="Emily Hubbard" userId="1d4a9d99-d5ce-44ef-95ca-ec6a92907a60" providerId="ADAL" clId="{6875C004-E307-4836-AD74-8818F0272169}" dt="2023-10-18T16:01:41.746" v="277" actId="20577"/>
          <ac:spMkLst>
            <pc:docMk/>
            <pc:sldMk cId="2941993099" sldId="863"/>
            <ac:spMk id="7" creationId="{0316B3B2-68CE-B528-5734-90051D6562D1}"/>
          </ac:spMkLst>
        </pc:spChg>
        <pc:spChg chg="mod">
          <ac:chgData name="Emily Hubbard" userId="1d4a9d99-d5ce-44ef-95ca-ec6a92907a60" providerId="ADAL" clId="{6875C004-E307-4836-AD74-8818F0272169}" dt="2023-10-18T16:00:04.227" v="226"/>
          <ac:spMkLst>
            <pc:docMk/>
            <pc:sldMk cId="2941993099" sldId="863"/>
            <ac:spMk id="8" creationId="{00178A67-B76D-DD2E-8000-7178BC6C0574}"/>
          </ac:spMkLst>
        </pc:spChg>
        <pc:spChg chg="mod">
          <ac:chgData name="Emily Hubbard" userId="1d4a9d99-d5ce-44ef-95ca-ec6a92907a60" providerId="ADAL" clId="{6875C004-E307-4836-AD74-8818F0272169}" dt="2023-10-18T16:00:04.227" v="226"/>
          <ac:spMkLst>
            <pc:docMk/>
            <pc:sldMk cId="2941993099" sldId="863"/>
            <ac:spMk id="9" creationId="{FFE047BE-F405-0F25-6C9C-2777A72CA2E1}"/>
          </ac:spMkLst>
        </pc:spChg>
        <pc:spChg chg="mod">
          <ac:chgData name="Emily Hubbard" userId="1d4a9d99-d5ce-44ef-95ca-ec6a92907a60" providerId="ADAL" clId="{6875C004-E307-4836-AD74-8818F0272169}" dt="2023-10-18T16:00:04.227" v="226"/>
          <ac:spMkLst>
            <pc:docMk/>
            <pc:sldMk cId="2941993099" sldId="863"/>
            <ac:spMk id="10" creationId="{897DB1A8-53A0-64ED-938A-2C6DFBFAF0AF}"/>
          </ac:spMkLst>
        </pc:spChg>
        <pc:spChg chg="mod">
          <ac:chgData name="Emily Hubbard" userId="1d4a9d99-d5ce-44ef-95ca-ec6a92907a60" providerId="ADAL" clId="{6875C004-E307-4836-AD74-8818F0272169}" dt="2023-10-18T16:00:04.227" v="226"/>
          <ac:spMkLst>
            <pc:docMk/>
            <pc:sldMk cId="2941993099" sldId="863"/>
            <ac:spMk id="12" creationId="{412DA9B4-5856-D008-0AF6-FEFDA4D91392}"/>
          </ac:spMkLst>
        </pc:spChg>
        <pc:spChg chg="mod">
          <ac:chgData name="Emily Hubbard" userId="1d4a9d99-d5ce-44ef-95ca-ec6a92907a60" providerId="ADAL" clId="{6875C004-E307-4836-AD74-8818F0272169}" dt="2023-10-18T16:00:04.227" v="226"/>
          <ac:spMkLst>
            <pc:docMk/>
            <pc:sldMk cId="2941993099" sldId="863"/>
            <ac:spMk id="13" creationId="{81C40A8D-60B5-CBCA-B31F-591FBB7D5351}"/>
          </ac:spMkLst>
        </pc:spChg>
        <pc:spChg chg="mod">
          <ac:chgData name="Emily Hubbard" userId="1d4a9d99-d5ce-44ef-95ca-ec6a92907a60" providerId="ADAL" clId="{6875C004-E307-4836-AD74-8818F0272169}" dt="2023-10-18T16:00:04.227" v="226"/>
          <ac:spMkLst>
            <pc:docMk/>
            <pc:sldMk cId="2941993099" sldId="863"/>
            <ac:spMk id="14" creationId="{7132FBCC-9D4A-6699-C434-3366D6607D40}"/>
          </ac:spMkLst>
        </pc:spChg>
        <pc:spChg chg="mod">
          <ac:chgData name="Emily Hubbard" userId="1d4a9d99-d5ce-44ef-95ca-ec6a92907a60" providerId="ADAL" clId="{6875C004-E307-4836-AD74-8818F0272169}" dt="2023-10-18T16:00:04.227" v="226"/>
          <ac:spMkLst>
            <pc:docMk/>
            <pc:sldMk cId="2941993099" sldId="863"/>
            <ac:spMk id="15" creationId="{694903DE-73EA-B412-118B-5F98BC59A9CB}"/>
          </ac:spMkLst>
        </pc:spChg>
        <pc:spChg chg="add mod">
          <ac:chgData name="Emily Hubbard" userId="1d4a9d99-d5ce-44ef-95ca-ec6a92907a60" providerId="ADAL" clId="{6875C004-E307-4836-AD74-8818F0272169}" dt="2023-10-18T16:00:34.963" v="266" actId="1035"/>
          <ac:spMkLst>
            <pc:docMk/>
            <pc:sldMk cId="2941993099" sldId="863"/>
            <ac:spMk id="16" creationId="{D1A15DA2-2966-3A71-7927-2364CC594F0D}"/>
          </ac:spMkLst>
        </pc:spChg>
        <pc:spChg chg="add mod">
          <ac:chgData name="Emily Hubbard" userId="1d4a9d99-d5ce-44ef-95ca-ec6a92907a60" providerId="ADAL" clId="{6875C004-E307-4836-AD74-8818F0272169}" dt="2023-10-18T16:00:34.963" v="266" actId="1035"/>
          <ac:spMkLst>
            <pc:docMk/>
            <pc:sldMk cId="2941993099" sldId="863"/>
            <ac:spMk id="17" creationId="{D7047B36-A393-E923-431E-2AB58A41D1E2}"/>
          </ac:spMkLst>
        </pc:spChg>
        <pc:spChg chg="add mod">
          <ac:chgData name="Emily Hubbard" userId="1d4a9d99-d5ce-44ef-95ca-ec6a92907a60" providerId="ADAL" clId="{6875C004-E307-4836-AD74-8818F0272169}" dt="2023-10-18T16:00:34.963" v="266" actId="1035"/>
          <ac:spMkLst>
            <pc:docMk/>
            <pc:sldMk cId="2941993099" sldId="863"/>
            <ac:spMk id="18" creationId="{A1BA8D0C-7A11-1802-6984-F1F266603A3A}"/>
          </ac:spMkLst>
        </pc:spChg>
        <pc:spChg chg="add mod">
          <ac:chgData name="Emily Hubbard" userId="1d4a9d99-d5ce-44ef-95ca-ec6a92907a60" providerId="ADAL" clId="{6875C004-E307-4836-AD74-8818F0272169}" dt="2023-10-18T16:00:34.963" v="266" actId="1035"/>
          <ac:spMkLst>
            <pc:docMk/>
            <pc:sldMk cId="2941993099" sldId="863"/>
            <ac:spMk id="19" creationId="{A88F216A-8ECB-33EC-42BE-74F4F9A4D468}"/>
          </ac:spMkLst>
        </pc:spChg>
        <pc:spChg chg="add mod">
          <ac:chgData name="Emily Hubbard" userId="1d4a9d99-d5ce-44ef-95ca-ec6a92907a60" providerId="ADAL" clId="{6875C004-E307-4836-AD74-8818F0272169}" dt="2023-10-18T16:00:34.963" v="266" actId="1035"/>
          <ac:spMkLst>
            <pc:docMk/>
            <pc:sldMk cId="2941993099" sldId="863"/>
            <ac:spMk id="20" creationId="{21468945-3367-EBA4-8845-848AA59589F4}"/>
          </ac:spMkLst>
        </pc:spChg>
        <pc:spChg chg="add mod">
          <ac:chgData name="Emily Hubbard" userId="1d4a9d99-d5ce-44ef-95ca-ec6a92907a60" providerId="ADAL" clId="{6875C004-E307-4836-AD74-8818F0272169}" dt="2023-10-18T16:00:34.963" v="266" actId="1035"/>
          <ac:spMkLst>
            <pc:docMk/>
            <pc:sldMk cId="2941993099" sldId="863"/>
            <ac:spMk id="21" creationId="{3813BD9E-0A77-0D71-445B-62A50F53957B}"/>
          </ac:spMkLst>
        </pc:spChg>
        <pc:spChg chg="del">
          <ac:chgData name="Emily Hubbard" userId="1d4a9d99-d5ce-44ef-95ca-ec6a92907a60" providerId="ADAL" clId="{6875C004-E307-4836-AD74-8818F0272169}" dt="2023-10-18T15:59:51.189" v="222" actId="478"/>
          <ac:spMkLst>
            <pc:docMk/>
            <pc:sldMk cId="2941993099" sldId="863"/>
            <ac:spMk id="22" creationId="{1A7CFD45-25EA-9973-A3A8-7E777432065C}"/>
          </ac:spMkLst>
        </pc:spChg>
        <pc:spChg chg="add mod">
          <ac:chgData name="Emily Hubbard" userId="1d4a9d99-d5ce-44ef-95ca-ec6a92907a60" providerId="ADAL" clId="{6875C004-E307-4836-AD74-8818F0272169}" dt="2023-10-18T16:00:34.963" v="266" actId="1035"/>
          <ac:spMkLst>
            <pc:docMk/>
            <pc:sldMk cId="2941993099" sldId="863"/>
            <ac:spMk id="23" creationId="{A6D93CD3-CB45-A476-566C-0D5AB83BB3F7}"/>
          </ac:spMkLst>
        </pc:spChg>
        <pc:spChg chg="add mod">
          <ac:chgData name="Emily Hubbard" userId="1d4a9d99-d5ce-44ef-95ca-ec6a92907a60" providerId="ADAL" clId="{6875C004-E307-4836-AD74-8818F0272169}" dt="2023-10-18T16:00:34.963" v="266" actId="1035"/>
          <ac:spMkLst>
            <pc:docMk/>
            <pc:sldMk cId="2941993099" sldId="863"/>
            <ac:spMk id="24" creationId="{2D17D3D1-EAA1-FD6F-E138-40C8296F9CCD}"/>
          </ac:spMkLst>
        </pc:spChg>
        <pc:spChg chg="del">
          <ac:chgData name="Emily Hubbard" userId="1d4a9d99-d5ce-44ef-95ca-ec6a92907a60" providerId="ADAL" clId="{6875C004-E307-4836-AD74-8818F0272169}" dt="2023-10-18T15:59:49.735" v="221" actId="478"/>
          <ac:spMkLst>
            <pc:docMk/>
            <pc:sldMk cId="2941993099" sldId="863"/>
            <ac:spMk id="46" creationId="{71D0F914-DEC3-AF5A-3754-5E923F5AD213}"/>
          </ac:spMkLst>
        </pc:spChg>
        <pc:spChg chg="del">
          <ac:chgData name="Emily Hubbard" userId="1d4a9d99-d5ce-44ef-95ca-ec6a92907a60" providerId="ADAL" clId="{6875C004-E307-4836-AD74-8818F0272169}" dt="2023-10-18T15:59:49.735" v="221" actId="478"/>
          <ac:spMkLst>
            <pc:docMk/>
            <pc:sldMk cId="2941993099" sldId="863"/>
            <ac:spMk id="47" creationId="{3D99E2DA-8DD4-739C-BA99-55EE3EC8BB27}"/>
          </ac:spMkLst>
        </pc:spChg>
        <pc:spChg chg="del">
          <ac:chgData name="Emily Hubbard" userId="1d4a9d99-d5ce-44ef-95ca-ec6a92907a60" providerId="ADAL" clId="{6875C004-E307-4836-AD74-8818F0272169}" dt="2023-10-18T15:59:49.735" v="221" actId="478"/>
          <ac:spMkLst>
            <pc:docMk/>
            <pc:sldMk cId="2941993099" sldId="863"/>
            <ac:spMk id="48" creationId="{212E4E1E-89E4-4A4F-75D4-F017FE0FA5C8}"/>
          </ac:spMkLst>
        </pc:spChg>
        <pc:spChg chg="del">
          <ac:chgData name="Emily Hubbard" userId="1d4a9d99-d5ce-44ef-95ca-ec6a92907a60" providerId="ADAL" clId="{6875C004-E307-4836-AD74-8818F0272169}" dt="2023-10-18T15:59:49.735" v="221" actId="478"/>
          <ac:spMkLst>
            <pc:docMk/>
            <pc:sldMk cId="2941993099" sldId="863"/>
            <ac:spMk id="49" creationId="{917CCE27-5D6B-C354-323D-A197A067B6D6}"/>
          </ac:spMkLst>
        </pc:spChg>
        <pc:spChg chg="del">
          <ac:chgData name="Emily Hubbard" userId="1d4a9d99-d5ce-44ef-95ca-ec6a92907a60" providerId="ADAL" clId="{6875C004-E307-4836-AD74-8818F0272169}" dt="2023-10-18T15:59:49.735" v="221" actId="478"/>
          <ac:spMkLst>
            <pc:docMk/>
            <pc:sldMk cId="2941993099" sldId="863"/>
            <ac:spMk id="50" creationId="{5D2B5D39-45A0-B7F8-51F8-325D61419C62}"/>
          </ac:spMkLst>
        </pc:spChg>
        <pc:spChg chg="del">
          <ac:chgData name="Emily Hubbard" userId="1d4a9d99-d5ce-44ef-95ca-ec6a92907a60" providerId="ADAL" clId="{6875C004-E307-4836-AD74-8818F0272169}" dt="2023-10-18T15:59:49.735" v="221" actId="478"/>
          <ac:spMkLst>
            <pc:docMk/>
            <pc:sldMk cId="2941993099" sldId="863"/>
            <ac:spMk id="51" creationId="{B1AED356-FE85-5D33-9B7B-1F1EDC8F8314}"/>
          </ac:spMkLst>
        </pc:spChg>
        <pc:spChg chg="del">
          <ac:chgData name="Emily Hubbard" userId="1d4a9d99-d5ce-44ef-95ca-ec6a92907a60" providerId="ADAL" clId="{6875C004-E307-4836-AD74-8818F0272169}" dt="2023-10-18T15:59:49.735" v="221" actId="478"/>
          <ac:spMkLst>
            <pc:docMk/>
            <pc:sldMk cId="2941993099" sldId="863"/>
            <ac:spMk id="52" creationId="{3BBEE5E6-BFE1-3F7B-2783-8D127D37D632}"/>
          </ac:spMkLst>
        </pc:spChg>
        <pc:spChg chg="del">
          <ac:chgData name="Emily Hubbard" userId="1d4a9d99-d5ce-44ef-95ca-ec6a92907a60" providerId="ADAL" clId="{6875C004-E307-4836-AD74-8818F0272169}" dt="2023-10-18T15:59:49.735" v="221" actId="478"/>
          <ac:spMkLst>
            <pc:docMk/>
            <pc:sldMk cId="2941993099" sldId="863"/>
            <ac:spMk id="53" creationId="{E300F5F3-1276-5FC1-100F-6A6B65A2BE21}"/>
          </ac:spMkLst>
        </pc:spChg>
        <pc:spChg chg="del mod">
          <ac:chgData name="Emily Hubbard" userId="1d4a9d99-d5ce-44ef-95ca-ec6a92907a60" providerId="ADAL" clId="{6875C004-E307-4836-AD74-8818F0272169}" dt="2023-10-18T15:59:56.046" v="225" actId="478"/>
          <ac:spMkLst>
            <pc:docMk/>
            <pc:sldMk cId="2941993099" sldId="863"/>
            <ac:spMk id="54" creationId="{10A54D3D-A1DE-195C-A531-EC25FCD3E5F3}"/>
          </ac:spMkLst>
        </pc:spChg>
        <pc:spChg chg="del">
          <ac:chgData name="Emily Hubbard" userId="1d4a9d99-d5ce-44ef-95ca-ec6a92907a60" providerId="ADAL" clId="{6875C004-E307-4836-AD74-8818F0272169}" dt="2023-10-18T15:59:55.034" v="224" actId="478"/>
          <ac:spMkLst>
            <pc:docMk/>
            <pc:sldMk cId="2941993099" sldId="863"/>
            <ac:spMk id="55" creationId="{BB9E507C-086A-21B3-BA0C-B9D9644A51D6}"/>
          </ac:spMkLst>
        </pc:spChg>
        <pc:spChg chg="del">
          <ac:chgData name="Emily Hubbard" userId="1d4a9d99-d5ce-44ef-95ca-ec6a92907a60" providerId="ADAL" clId="{6875C004-E307-4836-AD74-8818F0272169}" dt="2023-10-18T15:59:49.735" v="221" actId="478"/>
          <ac:spMkLst>
            <pc:docMk/>
            <pc:sldMk cId="2941993099" sldId="863"/>
            <ac:spMk id="56" creationId="{D3F8654B-3BCD-37C6-6E9B-4F81C936DA39}"/>
          </ac:spMkLst>
        </pc:spChg>
        <pc:spChg chg="del">
          <ac:chgData name="Emily Hubbard" userId="1d4a9d99-d5ce-44ef-95ca-ec6a92907a60" providerId="ADAL" clId="{6875C004-E307-4836-AD74-8818F0272169}" dt="2023-10-18T15:59:49.735" v="221" actId="478"/>
          <ac:spMkLst>
            <pc:docMk/>
            <pc:sldMk cId="2941993099" sldId="863"/>
            <ac:spMk id="57" creationId="{FA490BBF-B00B-7EC7-98C4-819ED46E9638}"/>
          </ac:spMkLst>
        </pc:spChg>
        <pc:spChg chg="del">
          <ac:chgData name="Emily Hubbard" userId="1d4a9d99-d5ce-44ef-95ca-ec6a92907a60" providerId="ADAL" clId="{6875C004-E307-4836-AD74-8818F0272169}" dt="2023-10-18T15:59:49.735" v="221" actId="478"/>
          <ac:spMkLst>
            <pc:docMk/>
            <pc:sldMk cId="2941993099" sldId="863"/>
            <ac:spMk id="58" creationId="{221EEAB7-A4BB-9C72-3696-C62454DAC8C4}"/>
          </ac:spMkLst>
        </pc:spChg>
        <pc:spChg chg="del">
          <ac:chgData name="Emily Hubbard" userId="1d4a9d99-d5ce-44ef-95ca-ec6a92907a60" providerId="ADAL" clId="{6875C004-E307-4836-AD74-8818F0272169}" dt="2023-10-18T15:59:49.735" v="221" actId="478"/>
          <ac:spMkLst>
            <pc:docMk/>
            <pc:sldMk cId="2941993099" sldId="863"/>
            <ac:spMk id="59" creationId="{C23D69B2-A7CA-79AA-D6BF-A8EDF893A540}"/>
          </ac:spMkLst>
        </pc:spChg>
        <pc:spChg chg="del">
          <ac:chgData name="Emily Hubbard" userId="1d4a9d99-d5ce-44ef-95ca-ec6a92907a60" providerId="ADAL" clId="{6875C004-E307-4836-AD74-8818F0272169}" dt="2023-10-18T15:59:49.735" v="221" actId="478"/>
          <ac:spMkLst>
            <pc:docMk/>
            <pc:sldMk cId="2941993099" sldId="863"/>
            <ac:spMk id="60" creationId="{CD39708E-961F-9CBA-E38B-E33757120014}"/>
          </ac:spMkLst>
        </pc:spChg>
        <pc:spChg chg="del">
          <ac:chgData name="Emily Hubbard" userId="1d4a9d99-d5ce-44ef-95ca-ec6a92907a60" providerId="ADAL" clId="{6875C004-E307-4836-AD74-8818F0272169}" dt="2023-10-18T15:59:49.735" v="221" actId="478"/>
          <ac:spMkLst>
            <pc:docMk/>
            <pc:sldMk cId="2941993099" sldId="863"/>
            <ac:spMk id="61" creationId="{43DABEED-266E-532A-9818-92164AD7286E}"/>
          </ac:spMkLst>
        </pc:spChg>
        <pc:grpChg chg="add mod">
          <ac:chgData name="Emily Hubbard" userId="1d4a9d99-d5ce-44ef-95ca-ec6a92907a60" providerId="ADAL" clId="{6875C004-E307-4836-AD74-8818F0272169}" dt="2023-10-18T16:00:34.963" v="266" actId="1035"/>
          <ac:grpSpMkLst>
            <pc:docMk/>
            <pc:sldMk cId="2941993099" sldId="863"/>
            <ac:grpSpMk id="5" creationId="{7CD1C770-FC3C-749D-CFD3-72F85811ADA3}"/>
          </ac:grpSpMkLst>
        </pc:grpChg>
        <pc:grpChg chg="add mod">
          <ac:chgData name="Emily Hubbard" userId="1d4a9d99-d5ce-44ef-95ca-ec6a92907a60" providerId="ADAL" clId="{6875C004-E307-4836-AD74-8818F0272169}" dt="2023-10-18T16:00:34.963" v="266" actId="1035"/>
          <ac:grpSpMkLst>
            <pc:docMk/>
            <pc:sldMk cId="2941993099" sldId="863"/>
            <ac:grpSpMk id="11" creationId="{5CC5B89C-D8A8-4EDF-F9BD-B569DC0A1574}"/>
          </ac:grpSpMkLst>
        </pc:grpChg>
        <pc:grpChg chg="del">
          <ac:chgData name="Emily Hubbard" userId="1d4a9d99-d5ce-44ef-95ca-ec6a92907a60" providerId="ADAL" clId="{6875C004-E307-4836-AD74-8818F0272169}" dt="2023-10-18T15:59:46.128" v="220" actId="478"/>
          <ac:grpSpMkLst>
            <pc:docMk/>
            <pc:sldMk cId="2941993099" sldId="863"/>
            <ac:grpSpMk id="36" creationId="{BDBB38FD-502C-F583-81E5-020696E08332}"/>
          </ac:grpSpMkLst>
        </pc:grpChg>
        <pc:grpChg chg="del">
          <ac:chgData name="Emily Hubbard" userId="1d4a9d99-d5ce-44ef-95ca-ec6a92907a60" providerId="ADAL" clId="{6875C004-E307-4836-AD74-8818F0272169}" dt="2023-10-18T15:59:46.128" v="220" actId="478"/>
          <ac:grpSpMkLst>
            <pc:docMk/>
            <pc:sldMk cId="2941993099" sldId="863"/>
            <ac:grpSpMk id="41" creationId="{5B451A8F-930C-651F-A061-7B278336153C}"/>
          </ac:grpSpMkLst>
        </pc:grpChg>
      </pc:sldChg>
    </pc:docChg>
  </pc:docChgLst>
  <pc:docChgLst>
    <pc:chgData name="Emily Hubbard" userId="1d4a9d99-d5ce-44ef-95ca-ec6a92907a60" providerId="ADAL" clId="{4DD6C92A-425D-4034-A8AF-8B462723FF13}"/>
    <pc:docChg chg="custSel modSld">
      <pc:chgData name="Emily Hubbard" userId="1d4a9d99-d5ce-44ef-95ca-ec6a92907a60" providerId="ADAL" clId="{4DD6C92A-425D-4034-A8AF-8B462723FF13}" dt="2023-08-31T08:18:19.650" v="14" actId="1076"/>
      <pc:docMkLst>
        <pc:docMk/>
      </pc:docMkLst>
      <pc:sldChg chg="modSp mod">
        <pc:chgData name="Emily Hubbard" userId="1d4a9d99-d5ce-44ef-95ca-ec6a92907a60" providerId="ADAL" clId="{4DD6C92A-425D-4034-A8AF-8B462723FF13}" dt="2023-08-31T08:18:19.650" v="14" actId="1076"/>
        <pc:sldMkLst>
          <pc:docMk/>
          <pc:sldMk cId="652076254" sldId="292"/>
        </pc:sldMkLst>
        <pc:picChg chg="mod">
          <ac:chgData name="Emily Hubbard" userId="1d4a9d99-d5ce-44ef-95ca-ec6a92907a60" providerId="ADAL" clId="{4DD6C92A-425D-4034-A8AF-8B462723FF13}" dt="2023-08-31T08:18:19.650" v="14" actId="1076"/>
          <ac:picMkLst>
            <pc:docMk/>
            <pc:sldMk cId="652076254" sldId="292"/>
            <ac:picMk id="7" creationId="{D1B215C0-E2FA-95A0-8921-8F13B63DC59C}"/>
          </ac:picMkLst>
        </pc:picChg>
        <pc:picChg chg="mod">
          <ac:chgData name="Emily Hubbard" userId="1d4a9d99-d5ce-44ef-95ca-ec6a92907a60" providerId="ADAL" clId="{4DD6C92A-425D-4034-A8AF-8B462723FF13}" dt="2023-08-31T08:18:18.090" v="13" actId="1076"/>
          <ac:picMkLst>
            <pc:docMk/>
            <pc:sldMk cId="652076254" sldId="292"/>
            <ac:picMk id="10" creationId="{D6B88A35-7673-FEBF-1BFD-1902AFC62950}"/>
          </ac:picMkLst>
        </pc:picChg>
        <pc:picChg chg="mod">
          <ac:chgData name="Emily Hubbard" userId="1d4a9d99-d5ce-44ef-95ca-ec6a92907a60" providerId="ADAL" clId="{4DD6C92A-425D-4034-A8AF-8B462723FF13}" dt="2023-08-31T08:18:16.484" v="12" actId="1076"/>
          <ac:picMkLst>
            <pc:docMk/>
            <pc:sldMk cId="652076254" sldId="292"/>
            <ac:picMk id="14" creationId="{A6DE28E8-4FBC-0E07-95CE-0A8D10C561B5}"/>
          </ac:picMkLst>
        </pc:picChg>
      </pc:sldChg>
      <pc:sldChg chg="addSp delSp modSp mod">
        <pc:chgData name="Emily Hubbard" userId="1d4a9d99-d5ce-44ef-95ca-ec6a92907a60" providerId="ADAL" clId="{4DD6C92A-425D-4034-A8AF-8B462723FF13}" dt="2023-08-30T12:02:06.346" v="2" actId="1076"/>
        <pc:sldMkLst>
          <pc:docMk/>
          <pc:sldMk cId="907891355" sldId="295"/>
        </pc:sldMkLst>
        <pc:picChg chg="del">
          <ac:chgData name="Emily Hubbard" userId="1d4a9d99-d5ce-44ef-95ca-ec6a92907a60" providerId="ADAL" clId="{4DD6C92A-425D-4034-A8AF-8B462723FF13}" dt="2023-08-30T12:02:01.752" v="0" actId="478"/>
          <ac:picMkLst>
            <pc:docMk/>
            <pc:sldMk cId="907891355" sldId="295"/>
            <ac:picMk id="2" creationId="{D9956BD8-2D94-419E-801C-E7170B891868}"/>
          </ac:picMkLst>
        </pc:picChg>
        <pc:picChg chg="add mod">
          <ac:chgData name="Emily Hubbard" userId="1d4a9d99-d5ce-44ef-95ca-ec6a92907a60" providerId="ADAL" clId="{4DD6C92A-425D-4034-A8AF-8B462723FF13}" dt="2023-08-30T12:02:06.346" v="2" actId="1076"/>
          <ac:picMkLst>
            <pc:docMk/>
            <pc:sldMk cId="907891355" sldId="295"/>
            <ac:picMk id="3" creationId="{5C428DF9-A7DC-CC35-1776-6CE15A788CA4}"/>
          </ac:picMkLst>
        </pc:picChg>
        <pc:picChg chg="del">
          <ac:chgData name="Emily Hubbard" userId="1d4a9d99-d5ce-44ef-95ca-ec6a92907a60" providerId="ADAL" clId="{4DD6C92A-425D-4034-A8AF-8B462723FF13}" dt="2023-08-30T12:02:01.752" v="0" actId="478"/>
          <ac:picMkLst>
            <pc:docMk/>
            <pc:sldMk cId="907891355" sldId="295"/>
            <ac:picMk id="4" creationId="{2D98652F-350A-E560-F0E8-5662863EDDB9}"/>
          </ac:picMkLst>
        </pc:picChg>
        <pc:picChg chg="add mod">
          <ac:chgData name="Emily Hubbard" userId="1d4a9d99-d5ce-44ef-95ca-ec6a92907a60" providerId="ADAL" clId="{4DD6C92A-425D-4034-A8AF-8B462723FF13}" dt="2023-08-30T12:02:06.346" v="2" actId="1076"/>
          <ac:picMkLst>
            <pc:docMk/>
            <pc:sldMk cId="907891355" sldId="295"/>
            <ac:picMk id="8" creationId="{23FD0521-9DA1-C19E-ECD5-8A18E51EACC9}"/>
          </ac:picMkLst>
        </pc:picChg>
      </pc:sldChg>
      <pc:sldChg chg="addSp delSp modSp mod">
        <pc:chgData name="Emily Hubbard" userId="1d4a9d99-d5ce-44ef-95ca-ec6a92907a60" providerId="ADAL" clId="{4DD6C92A-425D-4034-A8AF-8B462723FF13}" dt="2023-08-30T12:02:33.518" v="10" actId="1037"/>
        <pc:sldMkLst>
          <pc:docMk/>
          <pc:sldMk cId="3712363524" sldId="755"/>
        </pc:sldMkLst>
        <pc:picChg chg="del">
          <ac:chgData name="Emily Hubbard" userId="1d4a9d99-d5ce-44ef-95ca-ec6a92907a60" providerId="ADAL" clId="{4DD6C92A-425D-4034-A8AF-8B462723FF13}" dt="2023-08-30T12:02:21.990" v="3" actId="478"/>
          <ac:picMkLst>
            <pc:docMk/>
            <pc:sldMk cId="3712363524" sldId="755"/>
            <ac:picMk id="2" creationId="{9FA60216-0B76-2ECB-0EC3-8D725237E27A}"/>
          </ac:picMkLst>
        </pc:picChg>
        <pc:picChg chg="mod">
          <ac:chgData name="Emily Hubbard" userId="1d4a9d99-d5ce-44ef-95ca-ec6a92907a60" providerId="ADAL" clId="{4DD6C92A-425D-4034-A8AF-8B462723FF13}" dt="2023-08-30T12:02:25.753" v="6" actId="1076"/>
          <ac:picMkLst>
            <pc:docMk/>
            <pc:sldMk cId="3712363524" sldId="755"/>
            <ac:picMk id="4" creationId="{54F94435-1224-48EC-A281-149D2B2D0E14}"/>
          </ac:picMkLst>
        </pc:picChg>
        <pc:picChg chg="del">
          <ac:chgData name="Emily Hubbard" userId="1d4a9d99-d5ce-44ef-95ca-ec6a92907a60" providerId="ADAL" clId="{4DD6C92A-425D-4034-A8AF-8B462723FF13}" dt="2023-08-30T12:02:21.990" v="3" actId="478"/>
          <ac:picMkLst>
            <pc:docMk/>
            <pc:sldMk cId="3712363524" sldId="755"/>
            <ac:picMk id="5" creationId="{BACD9919-2036-69AC-F5EB-033995A574A7}"/>
          </ac:picMkLst>
        </pc:picChg>
        <pc:picChg chg="add mod">
          <ac:chgData name="Emily Hubbard" userId="1d4a9d99-d5ce-44ef-95ca-ec6a92907a60" providerId="ADAL" clId="{4DD6C92A-425D-4034-A8AF-8B462723FF13}" dt="2023-08-30T12:02:33.518" v="10" actId="1037"/>
          <ac:picMkLst>
            <pc:docMk/>
            <pc:sldMk cId="3712363524" sldId="755"/>
            <ac:picMk id="7" creationId="{B62FECF4-F102-7F7B-8870-6EBC5F4EB1B7}"/>
          </ac:picMkLst>
        </pc:picChg>
        <pc:picChg chg="add mod">
          <ac:chgData name="Emily Hubbard" userId="1d4a9d99-d5ce-44ef-95ca-ec6a92907a60" providerId="ADAL" clId="{4DD6C92A-425D-4034-A8AF-8B462723FF13}" dt="2023-08-30T12:02:32.854" v="9" actId="1038"/>
          <ac:picMkLst>
            <pc:docMk/>
            <pc:sldMk cId="3712363524" sldId="755"/>
            <ac:picMk id="8" creationId="{FED62349-1972-ECB2-EF75-23B688537B26}"/>
          </ac:picMkLst>
        </pc:picChg>
      </pc:sldChg>
    </pc:docChg>
  </pc:docChgLst>
  <pc:docChgLst>
    <pc:chgData name="Jacob Wilkes" userId="62a685a9-9ae4-4f1c-8d0b-5fb6cb9da683" providerId="ADAL" clId="{8F427B3D-DAE3-44E2-BD6B-A2816A9A2875}"/>
    <pc:docChg chg="custSel modSld replTag delTag">
      <pc:chgData name="Jacob Wilkes" userId="62a685a9-9ae4-4f1c-8d0b-5fb6cb9da683" providerId="ADAL" clId="{8F427B3D-DAE3-44E2-BD6B-A2816A9A2875}" dt="2022-11-21T17:41:57.520" v="30" actId="20577"/>
      <pc:docMkLst>
        <pc:docMk/>
      </pc:docMkLst>
      <pc:sldChg chg="replTag delTag">
        <pc:chgData name="Jacob Wilkes" userId="62a685a9-9ae4-4f1c-8d0b-5fb6cb9da683" providerId="ADAL" clId="{8F427B3D-DAE3-44E2-BD6B-A2816A9A2875}" dt="2022-11-21T17:41:07.042" v="3"/>
        <pc:sldMkLst>
          <pc:docMk/>
          <pc:sldMk cId="907891355" sldId="295"/>
        </pc:sldMkLst>
      </pc:sldChg>
      <pc:sldChg chg="modSp mod replTag delTag">
        <pc:chgData name="Jacob Wilkes" userId="62a685a9-9ae4-4f1c-8d0b-5fb6cb9da683" providerId="ADAL" clId="{8F427B3D-DAE3-44E2-BD6B-A2816A9A2875}" dt="2022-11-21T17:41:44.040" v="8" actId="20577"/>
        <pc:sldMkLst>
          <pc:docMk/>
          <pc:sldMk cId="4070990076" sldId="296"/>
        </pc:sldMkLst>
        <pc:spChg chg="mod">
          <ac:chgData name="Jacob Wilkes" userId="62a685a9-9ae4-4f1c-8d0b-5fb6cb9da683" providerId="ADAL" clId="{8F427B3D-DAE3-44E2-BD6B-A2816A9A2875}" dt="2022-11-21T17:41:44.040" v="8" actId="20577"/>
          <ac:spMkLst>
            <pc:docMk/>
            <pc:sldMk cId="4070990076" sldId="296"/>
            <ac:spMk id="7" creationId="{3E2A30D4-16FF-7CED-D16C-1D76817EF764}"/>
          </ac:spMkLst>
        </pc:spChg>
      </pc:sldChg>
      <pc:sldChg chg="replTag delTag">
        <pc:chgData name="Jacob Wilkes" userId="62a685a9-9ae4-4f1c-8d0b-5fb6cb9da683" providerId="ADAL" clId="{8F427B3D-DAE3-44E2-BD6B-A2816A9A2875}" dt="2022-11-21T17:41:46.578" v="12"/>
        <pc:sldMkLst>
          <pc:docMk/>
          <pc:sldMk cId="3637372257" sldId="300"/>
        </pc:sldMkLst>
      </pc:sldChg>
      <pc:sldChg chg="modSp mod replTag delTag">
        <pc:chgData name="Jacob Wilkes" userId="62a685a9-9ae4-4f1c-8d0b-5fb6cb9da683" providerId="ADAL" clId="{8F427B3D-DAE3-44E2-BD6B-A2816A9A2875}" dt="2022-11-21T17:41:57.520" v="30" actId="20577"/>
        <pc:sldMkLst>
          <pc:docMk/>
          <pc:sldMk cId="1801521897" sldId="850"/>
        </pc:sldMkLst>
        <pc:spChg chg="mod">
          <ac:chgData name="Jacob Wilkes" userId="62a685a9-9ae4-4f1c-8d0b-5fb6cb9da683" providerId="ADAL" clId="{8F427B3D-DAE3-44E2-BD6B-A2816A9A2875}" dt="2022-11-21T17:41:57.520" v="30" actId="20577"/>
          <ac:spMkLst>
            <pc:docMk/>
            <pc:sldMk cId="1801521897" sldId="850"/>
            <ac:spMk id="3" creationId="{5588634E-7672-0B1E-C410-77274D02FFF7}"/>
          </ac:spMkLst>
        </pc:spChg>
      </pc:sldChg>
      <pc:sldChg chg="replTag delTag">
        <pc:chgData name="Jacob Wilkes" userId="62a685a9-9ae4-4f1c-8d0b-5fb6cb9da683" providerId="ADAL" clId="{8F427B3D-DAE3-44E2-BD6B-A2816A9A2875}" dt="2022-11-21T17:41:45.808" v="10"/>
        <pc:sldMkLst>
          <pc:docMk/>
          <pc:sldMk cId="2754763529" sldId="855"/>
        </pc:sldMkLst>
      </pc:sldChg>
      <pc:sldChg chg="replTag delTag">
        <pc:chgData name="Jacob Wilkes" userId="62a685a9-9ae4-4f1c-8d0b-5fb6cb9da683" providerId="ADAL" clId="{8F427B3D-DAE3-44E2-BD6B-A2816A9A2875}" dt="2022-11-21T17:41:46.865" v="14"/>
        <pc:sldMkLst>
          <pc:docMk/>
          <pc:sldMk cId="1489074859" sldId="857"/>
        </pc:sldMkLst>
      </pc:sldChg>
      <pc:sldChg chg="modSp mod replTag delTag">
        <pc:chgData name="Jacob Wilkes" userId="62a685a9-9ae4-4f1c-8d0b-5fb6cb9da683" providerId="ADAL" clId="{8F427B3D-DAE3-44E2-BD6B-A2816A9A2875}" dt="2022-11-21T17:41:50.621" v="23" actId="20577"/>
        <pc:sldMkLst>
          <pc:docMk/>
          <pc:sldMk cId="1949302134" sldId="859"/>
        </pc:sldMkLst>
        <pc:spChg chg="mod">
          <ac:chgData name="Jacob Wilkes" userId="62a685a9-9ae4-4f1c-8d0b-5fb6cb9da683" providerId="ADAL" clId="{8F427B3D-DAE3-44E2-BD6B-A2816A9A2875}" dt="2022-11-21T17:41:50.621" v="23" actId="20577"/>
          <ac:spMkLst>
            <pc:docMk/>
            <pc:sldMk cId="1949302134" sldId="859"/>
            <ac:spMk id="3" creationId="{638AAEF3-566F-E2FE-19B2-CA67D0A9B750}"/>
          </ac:spMkLst>
        </pc:spChg>
      </pc:sldChg>
      <pc:sldChg chg="replTag delTag">
        <pc:chgData name="Jacob Wilkes" userId="62a685a9-9ae4-4f1c-8d0b-5fb6cb9da683" providerId="ADAL" clId="{8F427B3D-DAE3-44E2-BD6B-A2816A9A2875}" dt="2022-11-21T17:41:51.865" v="25"/>
        <pc:sldMkLst>
          <pc:docMk/>
          <pc:sldMk cId="1723520637" sldId="861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5621" cy="502626"/>
          </a:xfrm>
          <a:prstGeom prst="rect">
            <a:avLst/>
          </a:prstGeom>
        </p:spPr>
        <p:txBody>
          <a:bodyPr vert="horz" lIns="92431" tIns="46215" rIns="92431" bIns="46215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00935" y="0"/>
            <a:ext cx="2985621" cy="502626"/>
          </a:xfrm>
          <a:prstGeom prst="rect">
            <a:avLst/>
          </a:prstGeom>
        </p:spPr>
        <p:txBody>
          <a:bodyPr vert="horz" lIns="92431" tIns="46215" rIns="92431" bIns="46215" rtlCol="0"/>
          <a:lstStyle>
            <a:lvl1pPr algn="r">
              <a:defRPr sz="1200"/>
            </a:lvl1pPr>
          </a:lstStyle>
          <a:p>
            <a:fld id="{1FEF8BF7-BB1D-40E1-9A65-30CF0C300C0F}" type="datetimeFigureOut">
              <a:rPr lang="en-GB" smtClean="0"/>
              <a:t>18/10/2023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517674"/>
            <a:ext cx="2985621" cy="502626"/>
          </a:xfrm>
          <a:prstGeom prst="rect">
            <a:avLst/>
          </a:prstGeom>
        </p:spPr>
        <p:txBody>
          <a:bodyPr vert="horz" lIns="92431" tIns="46215" rIns="92431" bIns="46215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00935" y="9517674"/>
            <a:ext cx="2985621" cy="502626"/>
          </a:xfrm>
          <a:prstGeom prst="rect">
            <a:avLst/>
          </a:prstGeom>
        </p:spPr>
        <p:txBody>
          <a:bodyPr vert="horz" lIns="92431" tIns="46215" rIns="92431" bIns="46215" rtlCol="0" anchor="b"/>
          <a:lstStyle>
            <a:lvl1pPr algn="r">
              <a:defRPr sz="1200"/>
            </a:lvl1pPr>
          </a:lstStyle>
          <a:p>
            <a:fld id="{97CEBE6F-ED55-4674-A041-62E78C7E4A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12920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4"/>
            <a:ext cx="2984871" cy="502754"/>
          </a:xfrm>
          <a:prstGeom prst="rect">
            <a:avLst/>
          </a:prstGeom>
        </p:spPr>
        <p:txBody>
          <a:bodyPr vert="horz" lIns="92431" tIns="46215" rIns="92431" bIns="46215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702" y="4"/>
            <a:ext cx="2984871" cy="502754"/>
          </a:xfrm>
          <a:prstGeom prst="rect">
            <a:avLst/>
          </a:prstGeom>
        </p:spPr>
        <p:txBody>
          <a:bodyPr vert="horz" lIns="92431" tIns="46215" rIns="92431" bIns="46215" rtlCol="0"/>
          <a:lstStyle>
            <a:lvl1pPr algn="r">
              <a:defRPr sz="1200"/>
            </a:lvl1pPr>
          </a:lstStyle>
          <a:p>
            <a:fld id="{30AD4CC2-7BD0-4ACE-8318-8D25361700D1}" type="datetimeFigureOut">
              <a:rPr lang="en-GB" smtClean="0"/>
              <a:t>18/10/2023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6563" y="1250950"/>
            <a:ext cx="6015037" cy="33829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31" tIns="46215" rIns="92431" bIns="46215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822270"/>
            <a:ext cx="5510530" cy="3945493"/>
          </a:xfrm>
          <a:prstGeom prst="rect">
            <a:avLst/>
          </a:prstGeom>
        </p:spPr>
        <p:txBody>
          <a:bodyPr vert="horz" lIns="92431" tIns="46215" rIns="92431" bIns="46215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" y="9517547"/>
            <a:ext cx="2984871" cy="502754"/>
          </a:xfrm>
          <a:prstGeom prst="rect">
            <a:avLst/>
          </a:prstGeom>
        </p:spPr>
        <p:txBody>
          <a:bodyPr vert="horz" lIns="92431" tIns="46215" rIns="92431" bIns="46215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702" y="9517547"/>
            <a:ext cx="2984871" cy="502754"/>
          </a:xfrm>
          <a:prstGeom prst="rect">
            <a:avLst/>
          </a:prstGeom>
        </p:spPr>
        <p:txBody>
          <a:bodyPr vert="horz" lIns="92431" tIns="46215" rIns="92431" bIns="46215" rtlCol="0" anchor="b"/>
          <a:lstStyle>
            <a:lvl1pPr algn="r">
              <a:defRPr sz="1200"/>
            </a:lvl1pPr>
          </a:lstStyle>
          <a:p>
            <a:fld id="{051F10D0-ADC9-44B9-B59D-1E4EF82F2F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5922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35269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cs typeface="Times"/>
              </a:rPr>
              <a:t>Write answers onto white board ready for next slide to compare.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72955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53739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99182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31148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If there is time you are able to do this activity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34423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37070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6064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https://www.nhs.uk/conditions/asthma/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C9352D-F32E-439F-9A52-AA029FBF3E0B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369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C9352D-F32E-439F-9A52-AA029FBF3E0B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75377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C9352D-F32E-439F-9A52-AA029FBF3E0B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44764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08598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55092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Learners can draw or write the answers in the boxes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Triggers: pet hair, cold air, exercise, pollution, cigarette smoke, allergy etc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79808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Learners can draw or write the answers in the boxes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Triggers: pet hair, cold air, exercise, pollution, cigarette smoke, allergy etc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2114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D621D-405A-AE43-83E8-6F53B7DB0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9800" y="3981722"/>
            <a:ext cx="5957656" cy="565608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8125CD-E6C4-734D-9632-3A76C30AFB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09800" y="6101826"/>
            <a:ext cx="2743200" cy="365125"/>
          </a:xfrm>
          <a:prstGeom prst="rect">
            <a:avLst/>
          </a:prstGeom>
        </p:spPr>
        <p:txBody>
          <a:bodyPr/>
          <a:lstStyle/>
          <a:p>
            <a:fld id="{07EFCBE4-E741-C142-8910-39EAB846F09D}" type="datetime1">
              <a:rPr lang="en-GB" smtClean="0"/>
              <a:t>18/10/2023</a:t>
            </a:fld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F002AD9-E55F-034F-A02E-1A158D25FD8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209800" y="4685776"/>
            <a:ext cx="7162800" cy="914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9465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677C1-AC14-E84C-B1CD-F3E51476933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0213" y="1873250"/>
            <a:ext cx="5384800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305ADB6-B832-4CC1-96DE-6F00B9758923}"/>
              </a:ext>
            </a:extLst>
          </p:cNvPr>
          <p:cNvSpPr/>
          <p:nvPr userDrawn="1"/>
        </p:nvSpPr>
        <p:spPr>
          <a:xfrm>
            <a:off x="6096000" y="1873250"/>
            <a:ext cx="6096000" cy="4270375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A130F2F5-B9CA-4ED0-BBB0-2914D0A8289B}"/>
              </a:ext>
            </a:extLst>
          </p:cNvPr>
          <p:cNvSpPr>
            <a:spLocks noGrp="1"/>
          </p:cNvSpPr>
          <p:nvPr>
            <p:ph type="pic" sz="quarter" idx="99" hasCustomPrompt="1"/>
          </p:nvPr>
        </p:nvSpPr>
        <p:spPr>
          <a:xfrm>
            <a:off x="6784863" y="2469732"/>
            <a:ext cx="4718274" cy="307741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chemeClr val="bg1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icon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2599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9CC461BF-003B-4500-A739-5FAF3DE5D41F}"/>
              </a:ext>
            </a:extLst>
          </p:cNvPr>
          <p:cNvSpPr>
            <a:spLocks noGrp="1"/>
          </p:cNvSpPr>
          <p:nvPr>
            <p:ph type="body" sz="quarter" idx="96" hasCustomPrompt="1"/>
          </p:nvPr>
        </p:nvSpPr>
        <p:spPr>
          <a:xfrm>
            <a:off x="566302" y="2400131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B5858B28-1515-45C5-AEE4-A55077E40017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301183" y="3636024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C730550-2FB1-49BF-B8CB-EDA7E3C208B2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560298" y="4757903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BC7FE005-3918-417B-B820-DAC9AE3B98AB}"/>
              </a:ext>
            </a:extLst>
          </p:cNvPr>
          <p:cNvSpPr>
            <a:spLocks noGrp="1"/>
          </p:cNvSpPr>
          <p:nvPr>
            <p:ph type="body" sz="quarter" idx="100" hasCustomPrompt="1"/>
          </p:nvPr>
        </p:nvSpPr>
        <p:spPr>
          <a:xfrm>
            <a:off x="2005689" y="5580142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40C6017E-2EC9-4274-8102-56DB823B0908}"/>
              </a:ext>
            </a:extLst>
          </p:cNvPr>
          <p:cNvSpPr>
            <a:spLocks noGrp="1"/>
          </p:cNvSpPr>
          <p:nvPr>
            <p:ph type="body" sz="quarter" idx="101" hasCustomPrompt="1"/>
          </p:nvPr>
        </p:nvSpPr>
        <p:spPr>
          <a:xfrm>
            <a:off x="3794148" y="5768401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CD28D7FC-FDC4-4A14-8089-DF6DB6E9BBDF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5488477" y="5822189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00639A6A-1A97-4680-8289-4FBFC02A9220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7344171" y="5781848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74512643-D483-499C-81A1-727769E81695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9433467" y="5496413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1A390193-2BB1-43F0-9B59-B396A712999F}"/>
              </a:ext>
            </a:extLst>
          </p:cNvPr>
          <p:cNvSpPr>
            <a:spLocks noGrp="1"/>
          </p:cNvSpPr>
          <p:nvPr>
            <p:ph type="body" sz="quarter" idx="105" hasCustomPrompt="1"/>
          </p:nvPr>
        </p:nvSpPr>
        <p:spPr>
          <a:xfrm>
            <a:off x="10095009" y="4403503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75E38EE0-D300-4F93-9DBE-C2DA102278FD}"/>
              </a:ext>
            </a:extLst>
          </p:cNvPr>
          <p:cNvSpPr>
            <a:spLocks noGrp="1"/>
          </p:cNvSpPr>
          <p:nvPr>
            <p:ph type="body" sz="quarter" idx="106" hasCustomPrompt="1"/>
          </p:nvPr>
        </p:nvSpPr>
        <p:spPr>
          <a:xfrm>
            <a:off x="10339176" y="3188706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D6EBC16D-71B6-4D31-8838-0DC66F59F744}"/>
              </a:ext>
            </a:extLst>
          </p:cNvPr>
          <p:cNvSpPr>
            <a:spLocks noGrp="1"/>
          </p:cNvSpPr>
          <p:nvPr>
            <p:ph type="body" sz="quarter" idx="107" hasCustomPrompt="1"/>
          </p:nvPr>
        </p:nvSpPr>
        <p:spPr>
          <a:xfrm>
            <a:off x="9990241" y="2020855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6E1F1467-6368-447D-B624-CBED4604243E}"/>
              </a:ext>
            </a:extLst>
          </p:cNvPr>
          <p:cNvSpPr>
            <a:spLocks noGrp="1"/>
          </p:cNvSpPr>
          <p:nvPr>
            <p:ph type="body" sz="quarter" idx="108" hasCustomPrompt="1"/>
          </p:nvPr>
        </p:nvSpPr>
        <p:spPr>
          <a:xfrm>
            <a:off x="8405493" y="1499895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6F3C9C3E-0D4C-45B6-98E9-1BB9EB168AB2}"/>
              </a:ext>
            </a:extLst>
          </p:cNvPr>
          <p:cNvSpPr>
            <a:spLocks noGrp="1"/>
          </p:cNvSpPr>
          <p:nvPr>
            <p:ph type="body" sz="quarter" idx="109" hasCustomPrompt="1"/>
          </p:nvPr>
        </p:nvSpPr>
        <p:spPr>
          <a:xfrm>
            <a:off x="6404214" y="1421102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502523A3-3513-45FD-9248-B200679E8835}"/>
              </a:ext>
            </a:extLst>
          </p:cNvPr>
          <p:cNvSpPr>
            <a:spLocks noGrp="1"/>
          </p:cNvSpPr>
          <p:nvPr>
            <p:ph type="body" sz="quarter" idx="110" hasCustomPrompt="1"/>
          </p:nvPr>
        </p:nvSpPr>
        <p:spPr>
          <a:xfrm>
            <a:off x="4255929" y="1425064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D1665F71-A6C4-4709-B32C-35A7B40BE7AB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>
            <a:off x="2291915" y="1636591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0" name="Text Placeholder 57">
            <a:extLst>
              <a:ext uri="{FF2B5EF4-FFF2-40B4-BE49-F238E27FC236}">
                <a16:creationId xmlns:a16="http://schemas.microsoft.com/office/drawing/2014/main" id="{381411F1-AAC5-46CB-A14E-4A811D2A0F18}"/>
              </a:ext>
            </a:extLst>
          </p:cNvPr>
          <p:cNvSpPr>
            <a:spLocks noGrp="1"/>
          </p:cNvSpPr>
          <p:nvPr>
            <p:ph type="body" sz="quarter" idx="123" hasCustomPrompt="1"/>
          </p:nvPr>
        </p:nvSpPr>
        <p:spPr>
          <a:xfrm flipV="1">
            <a:off x="1947277" y="3996256"/>
            <a:ext cx="2675407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75407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2675407" y="77736"/>
                </a:lnTo>
                <a:lnTo>
                  <a:pt x="2675407" y="32017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1" name="Text Placeholder 58">
            <a:extLst>
              <a:ext uri="{FF2B5EF4-FFF2-40B4-BE49-F238E27FC236}">
                <a16:creationId xmlns:a16="http://schemas.microsoft.com/office/drawing/2014/main" id="{1531AEE5-3F90-464B-B8D2-7A6F28647AD7}"/>
              </a:ext>
            </a:extLst>
          </p:cNvPr>
          <p:cNvSpPr>
            <a:spLocks noGrp="1"/>
          </p:cNvSpPr>
          <p:nvPr>
            <p:ph type="body" sz="quarter" idx="124" hasCustomPrompt="1"/>
          </p:nvPr>
        </p:nvSpPr>
        <p:spPr>
          <a:xfrm rot="20816704" flipV="1">
            <a:off x="2274654" y="4755141"/>
            <a:ext cx="2364644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355975 w 2675407"/>
              <a:gd name="connsiteY4" fmla="*/ 2814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364644"/>
              <a:gd name="connsiteY0" fmla="*/ 123456 h 123456"/>
              <a:gd name="connsiteX1" fmla="*/ 104475 w 2364644"/>
              <a:gd name="connsiteY1" fmla="*/ 105376 h 123456"/>
              <a:gd name="connsiteX2" fmla="*/ 115826 w 2364644"/>
              <a:gd name="connsiteY2" fmla="*/ 77736 h 123456"/>
              <a:gd name="connsiteX3" fmla="*/ 2364644 w 2364644"/>
              <a:gd name="connsiteY3" fmla="*/ 82022 h 123456"/>
              <a:gd name="connsiteX4" fmla="*/ 2355975 w 2364644"/>
              <a:gd name="connsiteY4" fmla="*/ 28147 h 123456"/>
              <a:gd name="connsiteX5" fmla="*/ 110199 w 2364644"/>
              <a:gd name="connsiteY5" fmla="*/ 32017 h 123456"/>
              <a:gd name="connsiteX6" fmla="*/ 104475 w 2364644"/>
              <a:gd name="connsiteY6" fmla="*/ 18080 h 123456"/>
              <a:gd name="connsiteX7" fmla="*/ 61200 w 2364644"/>
              <a:gd name="connsiteY7" fmla="*/ 0 h 123456"/>
              <a:gd name="connsiteX8" fmla="*/ 0 w 2364644"/>
              <a:gd name="connsiteY8" fmla="*/ 61728 h 123456"/>
              <a:gd name="connsiteX9" fmla="*/ 61200 w 2364644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64644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2364644" y="82022"/>
                </a:lnTo>
                <a:lnTo>
                  <a:pt x="2355975" y="28147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2" name="Text Placeholder 59">
            <a:extLst>
              <a:ext uri="{FF2B5EF4-FFF2-40B4-BE49-F238E27FC236}">
                <a16:creationId xmlns:a16="http://schemas.microsoft.com/office/drawing/2014/main" id="{0ACC3D0B-0BC5-43FF-AB4F-3D051CD52AA0}"/>
              </a:ext>
            </a:extLst>
          </p:cNvPr>
          <p:cNvSpPr>
            <a:spLocks noGrp="1"/>
          </p:cNvSpPr>
          <p:nvPr>
            <p:ph type="body" sz="quarter" idx="125" hasCustomPrompt="1"/>
          </p:nvPr>
        </p:nvSpPr>
        <p:spPr>
          <a:xfrm rot="1137051" flipV="1">
            <a:off x="2323447" y="3358254"/>
            <a:ext cx="2319426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312110 w 2675407"/>
              <a:gd name="connsiteY4" fmla="*/ 32922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319426"/>
              <a:gd name="connsiteY0" fmla="*/ 123456 h 123456"/>
              <a:gd name="connsiteX1" fmla="*/ 104475 w 2319426"/>
              <a:gd name="connsiteY1" fmla="*/ 105376 h 123456"/>
              <a:gd name="connsiteX2" fmla="*/ 115826 w 2319426"/>
              <a:gd name="connsiteY2" fmla="*/ 77736 h 123456"/>
              <a:gd name="connsiteX3" fmla="*/ 2319426 w 2319426"/>
              <a:gd name="connsiteY3" fmla="*/ 77661 h 123456"/>
              <a:gd name="connsiteX4" fmla="*/ 2312110 w 2319426"/>
              <a:gd name="connsiteY4" fmla="*/ 32922 h 123456"/>
              <a:gd name="connsiteX5" fmla="*/ 110199 w 2319426"/>
              <a:gd name="connsiteY5" fmla="*/ 32017 h 123456"/>
              <a:gd name="connsiteX6" fmla="*/ 104475 w 2319426"/>
              <a:gd name="connsiteY6" fmla="*/ 18080 h 123456"/>
              <a:gd name="connsiteX7" fmla="*/ 61200 w 2319426"/>
              <a:gd name="connsiteY7" fmla="*/ 0 h 123456"/>
              <a:gd name="connsiteX8" fmla="*/ 0 w 2319426"/>
              <a:gd name="connsiteY8" fmla="*/ 61728 h 123456"/>
              <a:gd name="connsiteX9" fmla="*/ 61200 w 2319426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19426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2319426" y="77661"/>
                </a:lnTo>
                <a:lnTo>
                  <a:pt x="2312110" y="32922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3" name="Text Placeholder 60">
            <a:extLst>
              <a:ext uri="{FF2B5EF4-FFF2-40B4-BE49-F238E27FC236}">
                <a16:creationId xmlns:a16="http://schemas.microsoft.com/office/drawing/2014/main" id="{89E421E0-4760-46BF-BDFE-F01A36925945}"/>
              </a:ext>
            </a:extLst>
          </p:cNvPr>
          <p:cNvSpPr>
            <a:spLocks noGrp="1"/>
          </p:cNvSpPr>
          <p:nvPr>
            <p:ph type="body" sz="quarter" idx="126" hasCustomPrompt="1"/>
          </p:nvPr>
        </p:nvSpPr>
        <p:spPr>
          <a:xfrm rot="2572300" flipV="1">
            <a:off x="3323508" y="2855458"/>
            <a:ext cx="1509789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1502878 w 2675407"/>
              <a:gd name="connsiteY4" fmla="*/ 3354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1509789"/>
              <a:gd name="connsiteY0" fmla="*/ 123456 h 123456"/>
              <a:gd name="connsiteX1" fmla="*/ 104475 w 1509789"/>
              <a:gd name="connsiteY1" fmla="*/ 105376 h 123456"/>
              <a:gd name="connsiteX2" fmla="*/ 115826 w 1509789"/>
              <a:gd name="connsiteY2" fmla="*/ 77736 h 123456"/>
              <a:gd name="connsiteX3" fmla="*/ 1509789 w 1509789"/>
              <a:gd name="connsiteY3" fmla="*/ 76676 h 123456"/>
              <a:gd name="connsiteX4" fmla="*/ 1502878 w 1509789"/>
              <a:gd name="connsiteY4" fmla="*/ 33547 h 123456"/>
              <a:gd name="connsiteX5" fmla="*/ 110199 w 1509789"/>
              <a:gd name="connsiteY5" fmla="*/ 32017 h 123456"/>
              <a:gd name="connsiteX6" fmla="*/ 104475 w 1509789"/>
              <a:gd name="connsiteY6" fmla="*/ 18080 h 123456"/>
              <a:gd name="connsiteX7" fmla="*/ 61200 w 1509789"/>
              <a:gd name="connsiteY7" fmla="*/ 0 h 123456"/>
              <a:gd name="connsiteX8" fmla="*/ 0 w 1509789"/>
              <a:gd name="connsiteY8" fmla="*/ 61728 h 123456"/>
              <a:gd name="connsiteX9" fmla="*/ 61200 w 1509789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09789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1509789" y="76676"/>
                </a:lnTo>
                <a:lnTo>
                  <a:pt x="1502878" y="33547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4" name="Text Placeholder 61">
            <a:extLst>
              <a:ext uri="{FF2B5EF4-FFF2-40B4-BE49-F238E27FC236}">
                <a16:creationId xmlns:a16="http://schemas.microsoft.com/office/drawing/2014/main" id="{F7496B88-4B69-4F9F-8A64-61D2728BFEBB}"/>
              </a:ext>
            </a:extLst>
          </p:cNvPr>
          <p:cNvSpPr>
            <a:spLocks noGrp="1"/>
          </p:cNvSpPr>
          <p:nvPr>
            <p:ph type="body" sz="quarter" idx="127" hasCustomPrompt="1"/>
          </p:nvPr>
        </p:nvSpPr>
        <p:spPr>
          <a:xfrm rot="5092254" flipV="1">
            <a:off x="4769437" y="2458314"/>
            <a:ext cx="730084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719925 w 2675407"/>
              <a:gd name="connsiteY4" fmla="*/ 31879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730084"/>
              <a:gd name="connsiteY0" fmla="*/ 123456 h 123456"/>
              <a:gd name="connsiteX1" fmla="*/ 104475 w 730084"/>
              <a:gd name="connsiteY1" fmla="*/ 105376 h 123456"/>
              <a:gd name="connsiteX2" fmla="*/ 115826 w 730084"/>
              <a:gd name="connsiteY2" fmla="*/ 77736 h 123456"/>
              <a:gd name="connsiteX3" fmla="*/ 730084 w 730084"/>
              <a:gd name="connsiteY3" fmla="*/ 80002 h 123456"/>
              <a:gd name="connsiteX4" fmla="*/ 719925 w 730084"/>
              <a:gd name="connsiteY4" fmla="*/ 31879 h 123456"/>
              <a:gd name="connsiteX5" fmla="*/ 110199 w 730084"/>
              <a:gd name="connsiteY5" fmla="*/ 32017 h 123456"/>
              <a:gd name="connsiteX6" fmla="*/ 104475 w 730084"/>
              <a:gd name="connsiteY6" fmla="*/ 18080 h 123456"/>
              <a:gd name="connsiteX7" fmla="*/ 61200 w 730084"/>
              <a:gd name="connsiteY7" fmla="*/ 0 h 123456"/>
              <a:gd name="connsiteX8" fmla="*/ 0 w 730084"/>
              <a:gd name="connsiteY8" fmla="*/ 61728 h 123456"/>
              <a:gd name="connsiteX9" fmla="*/ 61200 w 730084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0084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730084" y="80002"/>
                </a:lnTo>
                <a:lnTo>
                  <a:pt x="719925" y="31879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5" name="Text Placeholder 62">
            <a:extLst>
              <a:ext uri="{FF2B5EF4-FFF2-40B4-BE49-F238E27FC236}">
                <a16:creationId xmlns:a16="http://schemas.microsoft.com/office/drawing/2014/main" id="{B45CCB84-E086-446A-9ADD-5A4FA3B97BAE}"/>
              </a:ext>
            </a:extLst>
          </p:cNvPr>
          <p:cNvSpPr>
            <a:spLocks noGrp="1"/>
          </p:cNvSpPr>
          <p:nvPr>
            <p:ph type="body" sz="quarter" idx="128" hasCustomPrompt="1"/>
          </p:nvPr>
        </p:nvSpPr>
        <p:spPr>
          <a:xfrm rot="6221869" flipV="1">
            <a:off x="6576108" y="2385504"/>
            <a:ext cx="840237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828094 w 2675407"/>
              <a:gd name="connsiteY3" fmla="*/ 8255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840237"/>
              <a:gd name="connsiteY0" fmla="*/ 123456 h 123456"/>
              <a:gd name="connsiteX1" fmla="*/ 104475 w 840237"/>
              <a:gd name="connsiteY1" fmla="*/ 105376 h 123456"/>
              <a:gd name="connsiteX2" fmla="*/ 115826 w 840237"/>
              <a:gd name="connsiteY2" fmla="*/ 77736 h 123456"/>
              <a:gd name="connsiteX3" fmla="*/ 828094 w 840237"/>
              <a:gd name="connsiteY3" fmla="*/ 82556 h 123456"/>
              <a:gd name="connsiteX4" fmla="*/ 840237 w 840237"/>
              <a:gd name="connsiteY4" fmla="*/ 29452 h 123456"/>
              <a:gd name="connsiteX5" fmla="*/ 110199 w 840237"/>
              <a:gd name="connsiteY5" fmla="*/ 32017 h 123456"/>
              <a:gd name="connsiteX6" fmla="*/ 104475 w 840237"/>
              <a:gd name="connsiteY6" fmla="*/ 18080 h 123456"/>
              <a:gd name="connsiteX7" fmla="*/ 61200 w 840237"/>
              <a:gd name="connsiteY7" fmla="*/ 0 h 123456"/>
              <a:gd name="connsiteX8" fmla="*/ 0 w 840237"/>
              <a:gd name="connsiteY8" fmla="*/ 61728 h 123456"/>
              <a:gd name="connsiteX9" fmla="*/ 61200 w 840237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40237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828094" y="82556"/>
                </a:lnTo>
                <a:lnTo>
                  <a:pt x="840237" y="29452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6" name="Text Placeholder 78">
            <a:extLst>
              <a:ext uri="{FF2B5EF4-FFF2-40B4-BE49-F238E27FC236}">
                <a16:creationId xmlns:a16="http://schemas.microsoft.com/office/drawing/2014/main" id="{45A23E44-6D54-4713-84A3-4BE9B296BCAF}"/>
              </a:ext>
            </a:extLst>
          </p:cNvPr>
          <p:cNvSpPr>
            <a:spLocks noGrp="1"/>
          </p:cNvSpPr>
          <p:nvPr>
            <p:ph type="body" sz="quarter" idx="129" hasCustomPrompt="1"/>
          </p:nvPr>
        </p:nvSpPr>
        <p:spPr>
          <a:xfrm rot="8504871" flipV="1">
            <a:off x="7519189" y="2569103"/>
            <a:ext cx="1408955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1379897 w 2675407"/>
              <a:gd name="connsiteY3" fmla="*/ 81859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1408955"/>
              <a:gd name="connsiteY0" fmla="*/ 123456 h 123456"/>
              <a:gd name="connsiteX1" fmla="*/ 104475 w 1408955"/>
              <a:gd name="connsiteY1" fmla="*/ 105376 h 123456"/>
              <a:gd name="connsiteX2" fmla="*/ 115826 w 1408955"/>
              <a:gd name="connsiteY2" fmla="*/ 77736 h 123456"/>
              <a:gd name="connsiteX3" fmla="*/ 1379897 w 1408955"/>
              <a:gd name="connsiteY3" fmla="*/ 81859 h 123456"/>
              <a:gd name="connsiteX4" fmla="*/ 1408955 w 1408955"/>
              <a:gd name="connsiteY4" fmla="*/ 32422 h 123456"/>
              <a:gd name="connsiteX5" fmla="*/ 110199 w 1408955"/>
              <a:gd name="connsiteY5" fmla="*/ 32017 h 123456"/>
              <a:gd name="connsiteX6" fmla="*/ 104475 w 1408955"/>
              <a:gd name="connsiteY6" fmla="*/ 18080 h 123456"/>
              <a:gd name="connsiteX7" fmla="*/ 61200 w 1408955"/>
              <a:gd name="connsiteY7" fmla="*/ 0 h 123456"/>
              <a:gd name="connsiteX8" fmla="*/ 0 w 1408955"/>
              <a:gd name="connsiteY8" fmla="*/ 61728 h 123456"/>
              <a:gd name="connsiteX9" fmla="*/ 61200 w 1408955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08955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1379897" y="81859"/>
                </a:lnTo>
                <a:lnTo>
                  <a:pt x="1408955" y="32422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7" name="Text Placeholder 79">
            <a:extLst>
              <a:ext uri="{FF2B5EF4-FFF2-40B4-BE49-F238E27FC236}">
                <a16:creationId xmlns:a16="http://schemas.microsoft.com/office/drawing/2014/main" id="{3C0CE4C1-E370-44F3-B0B3-ADE8127C6CFF}"/>
              </a:ext>
            </a:extLst>
          </p:cNvPr>
          <p:cNvSpPr>
            <a:spLocks noGrp="1"/>
          </p:cNvSpPr>
          <p:nvPr>
            <p:ph type="body" sz="quarter" idx="130" hasCustomPrompt="1"/>
          </p:nvPr>
        </p:nvSpPr>
        <p:spPr>
          <a:xfrm rot="9873260" flipV="1">
            <a:off x="7671686" y="2984926"/>
            <a:ext cx="2430405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404852 w 2675407"/>
              <a:gd name="connsiteY3" fmla="*/ 79517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430405"/>
              <a:gd name="connsiteY0" fmla="*/ 123456 h 123456"/>
              <a:gd name="connsiteX1" fmla="*/ 104475 w 2430405"/>
              <a:gd name="connsiteY1" fmla="*/ 105376 h 123456"/>
              <a:gd name="connsiteX2" fmla="*/ 115826 w 2430405"/>
              <a:gd name="connsiteY2" fmla="*/ 77736 h 123456"/>
              <a:gd name="connsiteX3" fmla="*/ 2404852 w 2430405"/>
              <a:gd name="connsiteY3" fmla="*/ 79517 h 123456"/>
              <a:gd name="connsiteX4" fmla="*/ 2430405 w 2430405"/>
              <a:gd name="connsiteY4" fmla="*/ 31951 h 123456"/>
              <a:gd name="connsiteX5" fmla="*/ 110199 w 2430405"/>
              <a:gd name="connsiteY5" fmla="*/ 32017 h 123456"/>
              <a:gd name="connsiteX6" fmla="*/ 104475 w 2430405"/>
              <a:gd name="connsiteY6" fmla="*/ 18080 h 123456"/>
              <a:gd name="connsiteX7" fmla="*/ 61200 w 2430405"/>
              <a:gd name="connsiteY7" fmla="*/ 0 h 123456"/>
              <a:gd name="connsiteX8" fmla="*/ 0 w 2430405"/>
              <a:gd name="connsiteY8" fmla="*/ 61728 h 123456"/>
              <a:gd name="connsiteX9" fmla="*/ 61200 w 2430405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30405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2404852" y="79517"/>
                </a:lnTo>
                <a:lnTo>
                  <a:pt x="2430405" y="31951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8" name="Text Placeholder 80">
            <a:extLst>
              <a:ext uri="{FF2B5EF4-FFF2-40B4-BE49-F238E27FC236}">
                <a16:creationId xmlns:a16="http://schemas.microsoft.com/office/drawing/2014/main" id="{B59671CE-9198-440B-BC7D-ED785D4E52AC}"/>
              </a:ext>
            </a:extLst>
          </p:cNvPr>
          <p:cNvSpPr>
            <a:spLocks noGrp="1"/>
          </p:cNvSpPr>
          <p:nvPr>
            <p:ph type="body" sz="quarter" idx="131" hasCustomPrompt="1"/>
          </p:nvPr>
        </p:nvSpPr>
        <p:spPr>
          <a:xfrm rot="10612923" flipV="1">
            <a:off x="7700653" y="3652497"/>
            <a:ext cx="2484224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484224 w 2675407"/>
              <a:gd name="connsiteY3" fmla="*/ 78087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484224"/>
              <a:gd name="connsiteY0" fmla="*/ 123456 h 123456"/>
              <a:gd name="connsiteX1" fmla="*/ 104475 w 2484224"/>
              <a:gd name="connsiteY1" fmla="*/ 105376 h 123456"/>
              <a:gd name="connsiteX2" fmla="*/ 115826 w 2484224"/>
              <a:gd name="connsiteY2" fmla="*/ 77736 h 123456"/>
              <a:gd name="connsiteX3" fmla="*/ 2484224 w 2484224"/>
              <a:gd name="connsiteY3" fmla="*/ 78087 h 123456"/>
              <a:gd name="connsiteX4" fmla="*/ 2479207 w 2484224"/>
              <a:gd name="connsiteY4" fmla="*/ 32641 h 123456"/>
              <a:gd name="connsiteX5" fmla="*/ 110199 w 2484224"/>
              <a:gd name="connsiteY5" fmla="*/ 32017 h 123456"/>
              <a:gd name="connsiteX6" fmla="*/ 104475 w 2484224"/>
              <a:gd name="connsiteY6" fmla="*/ 18080 h 123456"/>
              <a:gd name="connsiteX7" fmla="*/ 61200 w 2484224"/>
              <a:gd name="connsiteY7" fmla="*/ 0 h 123456"/>
              <a:gd name="connsiteX8" fmla="*/ 0 w 2484224"/>
              <a:gd name="connsiteY8" fmla="*/ 61728 h 123456"/>
              <a:gd name="connsiteX9" fmla="*/ 61200 w 2484224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84224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2484224" y="78087"/>
                </a:lnTo>
                <a:lnTo>
                  <a:pt x="2479207" y="32641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9" name="Text Placeholder 82">
            <a:extLst>
              <a:ext uri="{FF2B5EF4-FFF2-40B4-BE49-F238E27FC236}">
                <a16:creationId xmlns:a16="http://schemas.microsoft.com/office/drawing/2014/main" id="{12F47B41-4CBE-41F8-A5A0-8BE2C89564AD}"/>
              </a:ext>
            </a:extLst>
          </p:cNvPr>
          <p:cNvSpPr>
            <a:spLocks noGrp="1"/>
          </p:cNvSpPr>
          <p:nvPr>
            <p:ph type="body" sz="quarter" idx="132" hasCustomPrompt="1"/>
          </p:nvPr>
        </p:nvSpPr>
        <p:spPr>
          <a:xfrm rot="11435967" flipV="1">
            <a:off x="7885529" y="4421360"/>
            <a:ext cx="2399489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398565 w 2675407"/>
              <a:gd name="connsiteY3" fmla="*/ 82155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399489"/>
              <a:gd name="connsiteY0" fmla="*/ 123456 h 123456"/>
              <a:gd name="connsiteX1" fmla="*/ 104475 w 2399489"/>
              <a:gd name="connsiteY1" fmla="*/ 105376 h 123456"/>
              <a:gd name="connsiteX2" fmla="*/ 115826 w 2399489"/>
              <a:gd name="connsiteY2" fmla="*/ 77736 h 123456"/>
              <a:gd name="connsiteX3" fmla="*/ 2398565 w 2399489"/>
              <a:gd name="connsiteY3" fmla="*/ 82155 h 123456"/>
              <a:gd name="connsiteX4" fmla="*/ 2399489 w 2399489"/>
              <a:gd name="connsiteY4" fmla="*/ 31497 h 123456"/>
              <a:gd name="connsiteX5" fmla="*/ 110199 w 2399489"/>
              <a:gd name="connsiteY5" fmla="*/ 32017 h 123456"/>
              <a:gd name="connsiteX6" fmla="*/ 104475 w 2399489"/>
              <a:gd name="connsiteY6" fmla="*/ 18080 h 123456"/>
              <a:gd name="connsiteX7" fmla="*/ 61200 w 2399489"/>
              <a:gd name="connsiteY7" fmla="*/ 0 h 123456"/>
              <a:gd name="connsiteX8" fmla="*/ 0 w 2399489"/>
              <a:gd name="connsiteY8" fmla="*/ 61728 h 123456"/>
              <a:gd name="connsiteX9" fmla="*/ 61200 w 2399489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99489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2398565" y="82155"/>
                </a:lnTo>
                <a:lnTo>
                  <a:pt x="2399489" y="31497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30" name="Text Placeholder 83">
            <a:extLst>
              <a:ext uri="{FF2B5EF4-FFF2-40B4-BE49-F238E27FC236}">
                <a16:creationId xmlns:a16="http://schemas.microsoft.com/office/drawing/2014/main" id="{33CE37B6-EB5F-4264-9148-D0987F0A0452}"/>
              </a:ext>
            </a:extLst>
          </p:cNvPr>
          <p:cNvSpPr>
            <a:spLocks noGrp="1"/>
          </p:cNvSpPr>
          <p:nvPr>
            <p:ph type="body" sz="quarter" idx="133" hasCustomPrompt="1"/>
          </p:nvPr>
        </p:nvSpPr>
        <p:spPr>
          <a:xfrm rot="12314570" flipV="1">
            <a:off x="7787411" y="5132593"/>
            <a:ext cx="1980943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1976398 w 2675407"/>
              <a:gd name="connsiteY3" fmla="*/ 75891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1980943"/>
              <a:gd name="connsiteY0" fmla="*/ 123456 h 123456"/>
              <a:gd name="connsiteX1" fmla="*/ 104475 w 1980943"/>
              <a:gd name="connsiteY1" fmla="*/ 105376 h 123456"/>
              <a:gd name="connsiteX2" fmla="*/ 115826 w 1980943"/>
              <a:gd name="connsiteY2" fmla="*/ 77736 h 123456"/>
              <a:gd name="connsiteX3" fmla="*/ 1976398 w 1980943"/>
              <a:gd name="connsiteY3" fmla="*/ 75891 h 123456"/>
              <a:gd name="connsiteX4" fmla="*/ 1980943 w 1980943"/>
              <a:gd name="connsiteY4" fmla="*/ 32313 h 123456"/>
              <a:gd name="connsiteX5" fmla="*/ 110199 w 1980943"/>
              <a:gd name="connsiteY5" fmla="*/ 32017 h 123456"/>
              <a:gd name="connsiteX6" fmla="*/ 104475 w 1980943"/>
              <a:gd name="connsiteY6" fmla="*/ 18080 h 123456"/>
              <a:gd name="connsiteX7" fmla="*/ 61200 w 1980943"/>
              <a:gd name="connsiteY7" fmla="*/ 0 h 123456"/>
              <a:gd name="connsiteX8" fmla="*/ 0 w 1980943"/>
              <a:gd name="connsiteY8" fmla="*/ 61728 h 123456"/>
              <a:gd name="connsiteX9" fmla="*/ 61200 w 1980943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80943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1976398" y="75891"/>
                </a:lnTo>
                <a:lnTo>
                  <a:pt x="1980943" y="32313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31" name="Text Placeholder 84">
            <a:extLst>
              <a:ext uri="{FF2B5EF4-FFF2-40B4-BE49-F238E27FC236}">
                <a16:creationId xmlns:a16="http://schemas.microsoft.com/office/drawing/2014/main" id="{1DA4A096-DE3C-4FB1-A33A-5CA1737267E1}"/>
              </a:ext>
            </a:extLst>
          </p:cNvPr>
          <p:cNvSpPr>
            <a:spLocks noGrp="1"/>
          </p:cNvSpPr>
          <p:nvPr>
            <p:ph type="body" sz="quarter" idx="134" hasCustomPrompt="1"/>
          </p:nvPr>
        </p:nvSpPr>
        <p:spPr>
          <a:xfrm rot="14767767" flipV="1">
            <a:off x="7516746" y="5207560"/>
            <a:ext cx="653259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642037 w 2675407"/>
              <a:gd name="connsiteY3" fmla="*/ 76514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653259"/>
              <a:gd name="connsiteY0" fmla="*/ 123456 h 123456"/>
              <a:gd name="connsiteX1" fmla="*/ 104475 w 653259"/>
              <a:gd name="connsiteY1" fmla="*/ 105376 h 123456"/>
              <a:gd name="connsiteX2" fmla="*/ 115826 w 653259"/>
              <a:gd name="connsiteY2" fmla="*/ 77736 h 123456"/>
              <a:gd name="connsiteX3" fmla="*/ 642037 w 653259"/>
              <a:gd name="connsiteY3" fmla="*/ 76514 h 123456"/>
              <a:gd name="connsiteX4" fmla="*/ 653259 w 653259"/>
              <a:gd name="connsiteY4" fmla="*/ 31322 h 123456"/>
              <a:gd name="connsiteX5" fmla="*/ 110199 w 653259"/>
              <a:gd name="connsiteY5" fmla="*/ 32017 h 123456"/>
              <a:gd name="connsiteX6" fmla="*/ 104475 w 653259"/>
              <a:gd name="connsiteY6" fmla="*/ 18080 h 123456"/>
              <a:gd name="connsiteX7" fmla="*/ 61200 w 653259"/>
              <a:gd name="connsiteY7" fmla="*/ 0 h 123456"/>
              <a:gd name="connsiteX8" fmla="*/ 0 w 653259"/>
              <a:gd name="connsiteY8" fmla="*/ 61728 h 123456"/>
              <a:gd name="connsiteX9" fmla="*/ 61200 w 653259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53259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642037" y="76514"/>
                </a:lnTo>
                <a:lnTo>
                  <a:pt x="653259" y="31322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32" name="Text Placeholder 85">
            <a:extLst>
              <a:ext uri="{FF2B5EF4-FFF2-40B4-BE49-F238E27FC236}">
                <a16:creationId xmlns:a16="http://schemas.microsoft.com/office/drawing/2014/main" id="{11845864-0A67-44E1-A6A2-E953D6820EBD}"/>
              </a:ext>
            </a:extLst>
          </p:cNvPr>
          <p:cNvSpPr>
            <a:spLocks noGrp="1"/>
          </p:cNvSpPr>
          <p:nvPr>
            <p:ph type="body" sz="quarter" idx="135" hasCustomPrompt="1"/>
          </p:nvPr>
        </p:nvSpPr>
        <p:spPr>
          <a:xfrm rot="16200000" flipV="1">
            <a:off x="5932865" y="5294045"/>
            <a:ext cx="612230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608929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612230"/>
              <a:gd name="connsiteY0" fmla="*/ 123456 h 123456"/>
              <a:gd name="connsiteX1" fmla="*/ 104475 w 612230"/>
              <a:gd name="connsiteY1" fmla="*/ 105376 h 123456"/>
              <a:gd name="connsiteX2" fmla="*/ 115826 w 612230"/>
              <a:gd name="connsiteY2" fmla="*/ 77736 h 123456"/>
              <a:gd name="connsiteX3" fmla="*/ 612230 w 612230"/>
              <a:gd name="connsiteY3" fmla="*/ 81037 h 123456"/>
              <a:gd name="connsiteX4" fmla="*/ 608929 w 612230"/>
              <a:gd name="connsiteY4" fmla="*/ 32017 h 123456"/>
              <a:gd name="connsiteX5" fmla="*/ 110199 w 612230"/>
              <a:gd name="connsiteY5" fmla="*/ 32017 h 123456"/>
              <a:gd name="connsiteX6" fmla="*/ 104475 w 612230"/>
              <a:gd name="connsiteY6" fmla="*/ 18080 h 123456"/>
              <a:gd name="connsiteX7" fmla="*/ 61200 w 612230"/>
              <a:gd name="connsiteY7" fmla="*/ 0 h 123456"/>
              <a:gd name="connsiteX8" fmla="*/ 0 w 612230"/>
              <a:gd name="connsiteY8" fmla="*/ 61728 h 123456"/>
              <a:gd name="connsiteX9" fmla="*/ 61200 w 612230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2230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612230" y="81037"/>
                </a:lnTo>
                <a:lnTo>
                  <a:pt x="608929" y="32017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33" name="Text Placeholder 86">
            <a:extLst>
              <a:ext uri="{FF2B5EF4-FFF2-40B4-BE49-F238E27FC236}">
                <a16:creationId xmlns:a16="http://schemas.microsoft.com/office/drawing/2014/main" id="{B43E9FB5-FB58-4978-B618-28A9D445C825}"/>
              </a:ext>
            </a:extLst>
          </p:cNvPr>
          <p:cNvSpPr>
            <a:spLocks noGrp="1"/>
          </p:cNvSpPr>
          <p:nvPr>
            <p:ph type="body" sz="quarter" idx="136" hasCustomPrompt="1"/>
          </p:nvPr>
        </p:nvSpPr>
        <p:spPr>
          <a:xfrm rot="17775201" flipV="1">
            <a:off x="4499330" y="5256906"/>
            <a:ext cx="584949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565764 w 2675407"/>
              <a:gd name="connsiteY4" fmla="*/ 33161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584949"/>
              <a:gd name="connsiteY0" fmla="*/ 123456 h 123456"/>
              <a:gd name="connsiteX1" fmla="*/ 104475 w 584949"/>
              <a:gd name="connsiteY1" fmla="*/ 105376 h 123456"/>
              <a:gd name="connsiteX2" fmla="*/ 115826 w 584949"/>
              <a:gd name="connsiteY2" fmla="*/ 77736 h 123456"/>
              <a:gd name="connsiteX3" fmla="*/ 584949 w 584949"/>
              <a:gd name="connsiteY3" fmla="*/ 77298 h 123456"/>
              <a:gd name="connsiteX4" fmla="*/ 565764 w 584949"/>
              <a:gd name="connsiteY4" fmla="*/ 33161 h 123456"/>
              <a:gd name="connsiteX5" fmla="*/ 110199 w 584949"/>
              <a:gd name="connsiteY5" fmla="*/ 32017 h 123456"/>
              <a:gd name="connsiteX6" fmla="*/ 104475 w 584949"/>
              <a:gd name="connsiteY6" fmla="*/ 18080 h 123456"/>
              <a:gd name="connsiteX7" fmla="*/ 61200 w 584949"/>
              <a:gd name="connsiteY7" fmla="*/ 0 h 123456"/>
              <a:gd name="connsiteX8" fmla="*/ 0 w 584949"/>
              <a:gd name="connsiteY8" fmla="*/ 61728 h 123456"/>
              <a:gd name="connsiteX9" fmla="*/ 61200 w 584949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4949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584949" y="77298"/>
                </a:lnTo>
                <a:lnTo>
                  <a:pt x="565764" y="33161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34" name="Text Placeholder 87">
            <a:extLst>
              <a:ext uri="{FF2B5EF4-FFF2-40B4-BE49-F238E27FC236}">
                <a16:creationId xmlns:a16="http://schemas.microsoft.com/office/drawing/2014/main" id="{27FE99A4-4A6A-446F-851D-48257093F3C4}"/>
              </a:ext>
            </a:extLst>
          </p:cNvPr>
          <p:cNvSpPr>
            <a:spLocks noGrp="1"/>
          </p:cNvSpPr>
          <p:nvPr>
            <p:ph type="body" sz="quarter" idx="137" hasCustomPrompt="1"/>
          </p:nvPr>
        </p:nvSpPr>
        <p:spPr>
          <a:xfrm rot="19585133" flipV="1">
            <a:off x="3340999" y="5047751"/>
            <a:ext cx="1384470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1373490 w 2675407"/>
              <a:gd name="connsiteY4" fmla="*/ 28626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1384470"/>
              <a:gd name="connsiteY0" fmla="*/ 123456 h 123456"/>
              <a:gd name="connsiteX1" fmla="*/ 104475 w 1384470"/>
              <a:gd name="connsiteY1" fmla="*/ 105376 h 123456"/>
              <a:gd name="connsiteX2" fmla="*/ 115826 w 1384470"/>
              <a:gd name="connsiteY2" fmla="*/ 77736 h 123456"/>
              <a:gd name="connsiteX3" fmla="*/ 1384470 w 1384470"/>
              <a:gd name="connsiteY3" fmla="*/ 78944 h 123456"/>
              <a:gd name="connsiteX4" fmla="*/ 1373490 w 1384470"/>
              <a:gd name="connsiteY4" fmla="*/ 28626 h 123456"/>
              <a:gd name="connsiteX5" fmla="*/ 110199 w 1384470"/>
              <a:gd name="connsiteY5" fmla="*/ 32017 h 123456"/>
              <a:gd name="connsiteX6" fmla="*/ 104475 w 1384470"/>
              <a:gd name="connsiteY6" fmla="*/ 18080 h 123456"/>
              <a:gd name="connsiteX7" fmla="*/ 61200 w 1384470"/>
              <a:gd name="connsiteY7" fmla="*/ 0 h 123456"/>
              <a:gd name="connsiteX8" fmla="*/ 0 w 1384470"/>
              <a:gd name="connsiteY8" fmla="*/ 61728 h 123456"/>
              <a:gd name="connsiteX9" fmla="*/ 61200 w 1384470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4470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1384470" y="78944"/>
                </a:lnTo>
                <a:lnTo>
                  <a:pt x="1373490" y="28626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8BE27A0-640F-4AC8-A354-D4D964CB928D}"/>
              </a:ext>
            </a:extLst>
          </p:cNvPr>
          <p:cNvSpPr/>
          <p:nvPr userDrawn="1"/>
        </p:nvSpPr>
        <p:spPr>
          <a:xfrm>
            <a:off x="4535922" y="2711922"/>
            <a:ext cx="3472665" cy="2426738"/>
          </a:xfrm>
          <a:prstGeom prst="rect">
            <a:avLst/>
          </a:prstGeom>
          <a:solidFill>
            <a:srgbClr val="007A53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Text Placeholder 5">
            <a:extLst>
              <a:ext uri="{FF2B5EF4-FFF2-40B4-BE49-F238E27FC236}">
                <a16:creationId xmlns:a16="http://schemas.microsoft.com/office/drawing/2014/main" id="{8400EE77-6B83-4162-B5EF-C9D9E5CE1232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4680239" y="3066360"/>
            <a:ext cx="3135856" cy="173008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2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</p:spTree>
    <p:extLst>
      <p:ext uri="{BB962C8B-B14F-4D97-AF65-F5344CB8AC3E}">
        <p14:creationId xmlns:p14="http://schemas.microsoft.com/office/powerpoint/2010/main" val="11945884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7" name="Text Placeholder 5">
            <a:extLst>
              <a:ext uri="{FF2B5EF4-FFF2-40B4-BE49-F238E27FC236}">
                <a16:creationId xmlns:a16="http://schemas.microsoft.com/office/drawing/2014/main" id="{C41EDEA6-07B3-463D-85E5-1A1E05575DBC}"/>
              </a:ext>
            </a:extLst>
          </p:cNvPr>
          <p:cNvSpPr>
            <a:spLocks noGrp="1"/>
          </p:cNvSpPr>
          <p:nvPr>
            <p:ph type="body" sz="quarter" idx="96" hasCustomPrompt="1"/>
          </p:nvPr>
        </p:nvSpPr>
        <p:spPr>
          <a:xfrm>
            <a:off x="641650" y="1571117"/>
            <a:ext cx="10916084" cy="745911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38" name="Text Placeholder 5">
            <a:extLst>
              <a:ext uri="{FF2B5EF4-FFF2-40B4-BE49-F238E27FC236}">
                <a16:creationId xmlns:a16="http://schemas.microsoft.com/office/drawing/2014/main" id="{694B6BEB-9C60-4589-9F90-EB1DF147A10E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637958" y="2881823"/>
            <a:ext cx="10916084" cy="745911"/>
          </a:xfrm>
          <a:prstGeom prst="rect">
            <a:avLst/>
          </a:prstGeom>
          <a:solidFill>
            <a:srgbClr val="97999B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39" name="Text Placeholder 5">
            <a:extLst>
              <a:ext uri="{FF2B5EF4-FFF2-40B4-BE49-F238E27FC236}">
                <a16:creationId xmlns:a16="http://schemas.microsoft.com/office/drawing/2014/main" id="{FB0E3233-DCEA-4127-A6A0-52722B536272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637958" y="4163396"/>
            <a:ext cx="10916084" cy="745911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40" name="Text Placeholder 5">
            <a:extLst>
              <a:ext uri="{FF2B5EF4-FFF2-40B4-BE49-F238E27FC236}">
                <a16:creationId xmlns:a16="http://schemas.microsoft.com/office/drawing/2014/main" id="{C2DB4960-1DD3-400D-817C-C4ADF0A310D9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637958" y="5470970"/>
            <a:ext cx="10916084" cy="745911"/>
          </a:xfrm>
          <a:prstGeom prst="rect">
            <a:avLst/>
          </a:prstGeom>
          <a:solidFill>
            <a:srgbClr val="97999B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41" name="Text Placeholder 13">
            <a:extLst>
              <a:ext uri="{FF2B5EF4-FFF2-40B4-BE49-F238E27FC236}">
                <a16:creationId xmlns:a16="http://schemas.microsoft.com/office/drawing/2014/main" id="{5F7DFF70-DF66-484A-9FB0-E9AE809757F7}"/>
              </a:ext>
            </a:extLst>
          </p:cNvPr>
          <p:cNvSpPr>
            <a:spLocks noGrp="1"/>
          </p:cNvSpPr>
          <p:nvPr>
            <p:ph type="body" sz="quarter" idx="124" hasCustomPrompt="1"/>
          </p:nvPr>
        </p:nvSpPr>
        <p:spPr>
          <a:xfrm flipV="1">
            <a:off x="6015907" y="2506755"/>
            <a:ext cx="167570" cy="224934"/>
          </a:xfrm>
          <a:prstGeom prst="upArrow">
            <a:avLst/>
          </a:prstGeom>
          <a:solidFill>
            <a:schemeClr val="tx1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B297C2A9-188D-4EED-A4A6-5934D08BC962}"/>
              </a:ext>
            </a:extLst>
          </p:cNvPr>
          <p:cNvSpPr>
            <a:spLocks noGrp="1"/>
          </p:cNvSpPr>
          <p:nvPr>
            <p:ph type="body" sz="quarter" idx="125" hasCustomPrompt="1"/>
          </p:nvPr>
        </p:nvSpPr>
        <p:spPr>
          <a:xfrm flipV="1">
            <a:off x="6008381" y="3816442"/>
            <a:ext cx="167570" cy="224934"/>
          </a:xfrm>
          <a:prstGeom prst="upArrow">
            <a:avLst/>
          </a:prstGeom>
          <a:solidFill>
            <a:schemeClr val="tx1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43" name="Text Placeholder 15">
            <a:extLst>
              <a:ext uri="{FF2B5EF4-FFF2-40B4-BE49-F238E27FC236}">
                <a16:creationId xmlns:a16="http://schemas.microsoft.com/office/drawing/2014/main" id="{AB0F101C-D1E5-480D-A6F2-469E53BC2AEA}"/>
              </a:ext>
            </a:extLst>
          </p:cNvPr>
          <p:cNvSpPr>
            <a:spLocks noGrp="1"/>
          </p:cNvSpPr>
          <p:nvPr>
            <p:ph type="body" sz="quarter" idx="126" hasCustomPrompt="1"/>
          </p:nvPr>
        </p:nvSpPr>
        <p:spPr>
          <a:xfrm flipV="1">
            <a:off x="6010613" y="5060987"/>
            <a:ext cx="167570" cy="224934"/>
          </a:xfrm>
          <a:prstGeom prst="upArrow">
            <a:avLst/>
          </a:prstGeom>
          <a:solidFill>
            <a:schemeClr val="tx1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</p:spTree>
    <p:extLst>
      <p:ext uri="{BB962C8B-B14F-4D97-AF65-F5344CB8AC3E}">
        <p14:creationId xmlns:p14="http://schemas.microsoft.com/office/powerpoint/2010/main" val="33967755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7" name="Text Placeholder 5">
            <a:extLst>
              <a:ext uri="{FF2B5EF4-FFF2-40B4-BE49-F238E27FC236}">
                <a16:creationId xmlns:a16="http://schemas.microsoft.com/office/drawing/2014/main" id="{C41EDEA6-07B3-463D-85E5-1A1E05575DBC}"/>
              </a:ext>
            </a:extLst>
          </p:cNvPr>
          <p:cNvSpPr>
            <a:spLocks noGrp="1"/>
          </p:cNvSpPr>
          <p:nvPr>
            <p:ph type="body" sz="quarter" idx="96" hasCustomPrompt="1"/>
          </p:nvPr>
        </p:nvSpPr>
        <p:spPr>
          <a:xfrm>
            <a:off x="641650" y="1616838"/>
            <a:ext cx="10916084" cy="539612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38" name="Text Placeholder 5">
            <a:extLst>
              <a:ext uri="{FF2B5EF4-FFF2-40B4-BE49-F238E27FC236}">
                <a16:creationId xmlns:a16="http://schemas.microsoft.com/office/drawing/2014/main" id="{694B6BEB-9C60-4589-9F90-EB1DF147A10E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637958" y="2277032"/>
            <a:ext cx="10916084" cy="539612"/>
          </a:xfrm>
          <a:prstGeom prst="rect">
            <a:avLst/>
          </a:prstGeom>
          <a:solidFill>
            <a:srgbClr val="97999B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39" name="Text Placeholder 5">
            <a:extLst>
              <a:ext uri="{FF2B5EF4-FFF2-40B4-BE49-F238E27FC236}">
                <a16:creationId xmlns:a16="http://schemas.microsoft.com/office/drawing/2014/main" id="{FB0E3233-DCEA-4127-A6A0-52722B536272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637958" y="2935108"/>
            <a:ext cx="10916084" cy="539612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40" name="Text Placeholder 5">
            <a:extLst>
              <a:ext uri="{FF2B5EF4-FFF2-40B4-BE49-F238E27FC236}">
                <a16:creationId xmlns:a16="http://schemas.microsoft.com/office/drawing/2014/main" id="{C2DB4960-1DD3-400D-817C-C4ADF0A310D9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637958" y="3603017"/>
            <a:ext cx="10916084" cy="539612"/>
          </a:xfrm>
          <a:prstGeom prst="rect">
            <a:avLst/>
          </a:prstGeom>
          <a:solidFill>
            <a:srgbClr val="97999B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11954BB4-BE88-46B7-BAAC-4C7B125967C2}"/>
              </a:ext>
            </a:extLst>
          </p:cNvPr>
          <p:cNvSpPr>
            <a:spLocks noGrp="1"/>
          </p:cNvSpPr>
          <p:nvPr>
            <p:ph type="body" sz="quarter" idx="100" hasCustomPrompt="1"/>
          </p:nvPr>
        </p:nvSpPr>
        <p:spPr>
          <a:xfrm>
            <a:off x="637958" y="4253379"/>
            <a:ext cx="10916084" cy="539612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2B9F0734-96C5-4160-8424-03A3963254C3}"/>
              </a:ext>
            </a:extLst>
          </p:cNvPr>
          <p:cNvSpPr>
            <a:spLocks noGrp="1"/>
          </p:cNvSpPr>
          <p:nvPr>
            <p:ph type="body" sz="quarter" idx="101" hasCustomPrompt="1"/>
          </p:nvPr>
        </p:nvSpPr>
        <p:spPr>
          <a:xfrm>
            <a:off x="634266" y="4913573"/>
            <a:ext cx="10916084" cy="539612"/>
          </a:xfrm>
          <a:prstGeom prst="rect">
            <a:avLst/>
          </a:prstGeom>
          <a:solidFill>
            <a:srgbClr val="97999B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F2748757-45BD-4DC2-ADD4-74CC75501D81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634266" y="5571649"/>
            <a:ext cx="10916084" cy="539612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</p:spTree>
    <p:extLst>
      <p:ext uri="{BB962C8B-B14F-4D97-AF65-F5344CB8AC3E}">
        <p14:creationId xmlns:p14="http://schemas.microsoft.com/office/powerpoint/2010/main" val="20783281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1C3A0E5-56A4-4150-875F-5E40FE7844AC}"/>
              </a:ext>
            </a:extLst>
          </p:cNvPr>
          <p:cNvCxnSpPr>
            <a:cxnSpLocks/>
          </p:cNvCxnSpPr>
          <p:nvPr userDrawn="1"/>
        </p:nvCxnSpPr>
        <p:spPr>
          <a:xfrm>
            <a:off x="464784" y="3060519"/>
            <a:ext cx="12478732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A286503-4457-40E5-886A-17C6FEB4C1EE}"/>
              </a:ext>
            </a:extLst>
          </p:cNvPr>
          <p:cNvCxnSpPr>
            <a:cxnSpLocks/>
          </p:cNvCxnSpPr>
          <p:nvPr userDrawn="1"/>
        </p:nvCxnSpPr>
        <p:spPr>
          <a:xfrm>
            <a:off x="444969" y="4641933"/>
            <a:ext cx="124437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E3D62EF-FD37-4C30-9A39-98FC6719FB94}"/>
              </a:ext>
            </a:extLst>
          </p:cNvPr>
          <p:cNvCxnSpPr>
            <a:cxnSpLocks/>
          </p:cNvCxnSpPr>
          <p:nvPr userDrawn="1"/>
        </p:nvCxnSpPr>
        <p:spPr>
          <a:xfrm flipV="1">
            <a:off x="4168294" y="1819159"/>
            <a:ext cx="0" cy="413085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B71BFF1-9158-46C9-A94C-93C5645FF838}"/>
              </a:ext>
            </a:extLst>
          </p:cNvPr>
          <p:cNvCxnSpPr>
            <a:cxnSpLocks/>
          </p:cNvCxnSpPr>
          <p:nvPr userDrawn="1"/>
        </p:nvCxnSpPr>
        <p:spPr>
          <a:xfrm flipV="1">
            <a:off x="8078478" y="1819159"/>
            <a:ext cx="0" cy="413085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E527BC39-451A-483A-B96E-BF4F2B3B3BB8}"/>
              </a:ext>
            </a:extLst>
          </p:cNvPr>
          <p:cNvSpPr>
            <a:spLocks noGrp="1"/>
          </p:cNvSpPr>
          <p:nvPr>
            <p:ph type="body" sz="quarter" idx="92" hasCustomPrompt="1"/>
          </p:nvPr>
        </p:nvSpPr>
        <p:spPr>
          <a:xfrm>
            <a:off x="464784" y="1742030"/>
            <a:ext cx="3401771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1E46B811-7DE5-4542-B88F-E7A6EA8EC5D3}"/>
              </a:ext>
            </a:extLst>
          </p:cNvPr>
          <p:cNvSpPr>
            <a:spLocks noGrp="1"/>
          </p:cNvSpPr>
          <p:nvPr>
            <p:ph type="body" sz="quarter" idx="93" hasCustomPrompt="1"/>
          </p:nvPr>
        </p:nvSpPr>
        <p:spPr>
          <a:xfrm>
            <a:off x="4402579" y="1742029"/>
            <a:ext cx="1683407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F44C0A70-06B0-4267-85AB-F5033747B8AE}"/>
              </a:ext>
            </a:extLst>
          </p:cNvPr>
          <p:cNvSpPr>
            <a:spLocks noGrp="1"/>
          </p:cNvSpPr>
          <p:nvPr>
            <p:ph type="body" sz="quarter" idx="94" hasCustomPrompt="1"/>
          </p:nvPr>
        </p:nvSpPr>
        <p:spPr>
          <a:xfrm>
            <a:off x="8402707" y="1745812"/>
            <a:ext cx="3386629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36D66D28-EEA7-468A-A39B-EB2B4C40CAF4}"/>
              </a:ext>
            </a:extLst>
          </p:cNvPr>
          <p:cNvSpPr>
            <a:spLocks noGrp="1"/>
          </p:cNvSpPr>
          <p:nvPr>
            <p:ph type="body" sz="quarter" idx="95" hasCustomPrompt="1"/>
          </p:nvPr>
        </p:nvSpPr>
        <p:spPr>
          <a:xfrm>
            <a:off x="429827" y="3417062"/>
            <a:ext cx="3416913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A1916A5E-7053-4E8C-98A9-B0C1C4E25506}"/>
              </a:ext>
            </a:extLst>
          </p:cNvPr>
          <p:cNvSpPr>
            <a:spLocks noGrp="1"/>
          </p:cNvSpPr>
          <p:nvPr>
            <p:ph type="body" sz="quarter" idx="96" hasCustomPrompt="1"/>
          </p:nvPr>
        </p:nvSpPr>
        <p:spPr>
          <a:xfrm>
            <a:off x="4367622" y="3417061"/>
            <a:ext cx="3401770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CDB990BF-A735-4887-8D37-DB9ED18F7CA7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8367750" y="3420844"/>
            <a:ext cx="3401770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282FED4E-3E2F-4410-BBCE-41B2F44E08E2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464784" y="4987107"/>
            <a:ext cx="3401771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06A86548-62F5-4B3B-88A3-1278732DDA8E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4402579" y="4987106"/>
            <a:ext cx="3398577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D354EC7B-3FB0-4816-8CBC-4498FC978D74}"/>
              </a:ext>
            </a:extLst>
          </p:cNvPr>
          <p:cNvSpPr>
            <a:spLocks noGrp="1"/>
          </p:cNvSpPr>
          <p:nvPr>
            <p:ph type="body" sz="quarter" idx="100" hasCustomPrompt="1"/>
          </p:nvPr>
        </p:nvSpPr>
        <p:spPr>
          <a:xfrm>
            <a:off x="8402707" y="4990889"/>
            <a:ext cx="3386629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59495B89-C3FF-4BDF-B1CD-77C6CE1152AA}"/>
              </a:ext>
            </a:extLst>
          </p:cNvPr>
          <p:cNvSpPr>
            <a:spLocks noGrp="1"/>
          </p:cNvSpPr>
          <p:nvPr>
            <p:ph type="pic" sz="quarter" idx="104" hasCustomPrompt="1"/>
          </p:nvPr>
        </p:nvSpPr>
        <p:spPr>
          <a:xfrm>
            <a:off x="464784" y="2221771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CBA7A82A-CDE3-47EE-AFAD-A8B8CF0A3916}"/>
              </a:ext>
            </a:extLst>
          </p:cNvPr>
          <p:cNvSpPr>
            <a:spLocks noGrp="1"/>
          </p:cNvSpPr>
          <p:nvPr>
            <p:ph type="pic" sz="quarter" idx="105" hasCustomPrompt="1"/>
          </p:nvPr>
        </p:nvSpPr>
        <p:spPr>
          <a:xfrm>
            <a:off x="2240820" y="2221770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32" name="Picture Placeholder 2">
            <a:extLst>
              <a:ext uri="{FF2B5EF4-FFF2-40B4-BE49-F238E27FC236}">
                <a16:creationId xmlns:a16="http://schemas.microsoft.com/office/drawing/2014/main" id="{07FB7DCF-40CD-4322-B324-E4706C6079AC}"/>
              </a:ext>
            </a:extLst>
          </p:cNvPr>
          <p:cNvSpPr>
            <a:spLocks noGrp="1"/>
          </p:cNvSpPr>
          <p:nvPr>
            <p:ph type="pic" sz="quarter" idx="106" hasCustomPrompt="1"/>
          </p:nvPr>
        </p:nvSpPr>
        <p:spPr>
          <a:xfrm>
            <a:off x="464784" y="5416686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33" name="Picture Placeholder 2">
            <a:extLst>
              <a:ext uri="{FF2B5EF4-FFF2-40B4-BE49-F238E27FC236}">
                <a16:creationId xmlns:a16="http://schemas.microsoft.com/office/drawing/2014/main" id="{57250FA9-DB5C-4FEA-B2B5-7268649A7FBB}"/>
              </a:ext>
            </a:extLst>
          </p:cNvPr>
          <p:cNvSpPr>
            <a:spLocks noGrp="1"/>
          </p:cNvSpPr>
          <p:nvPr>
            <p:ph type="pic" sz="quarter" idx="107" hasCustomPrompt="1"/>
          </p:nvPr>
        </p:nvSpPr>
        <p:spPr>
          <a:xfrm>
            <a:off x="2240820" y="5416685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36" name="Picture Placeholder 2">
            <a:extLst>
              <a:ext uri="{FF2B5EF4-FFF2-40B4-BE49-F238E27FC236}">
                <a16:creationId xmlns:a16="http://schemas.microsoft.com/office/drawing/2014/main" id="{30288A56-3B5D-480A-8C9E-F5B1604A4364}"/>
              </a:ext>
            </a:extLst>
          </p:cNvPr>
          <p:cNvSpPr>
            <a:spLocks noGrp="1"/>
          </p:cNvSpPr>
          <p:nvPr>
            <p:ph type="pic" sz="quarter" idx="110" hasCustomPrompt="1"/>
          </p:nvPr>
        </p:nvSpPr>
        <p:spPr>
          <a:xfrm>
            <a:off x="444969" y="3872746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41" name="Picture Placeholder 2">
            <a:extLst>
              <a:ext uri="{FF2B5EF4-FFF2-40B4-BE49-F238E27FC236}">
                <a16:creationId xmlns:a16="http://schemas.microsoft.com/office/drawing/2014/main" id="{B19F5049-E297-42D6-82B8-1029EEC4FEAD}"/>
              </a:ext>
            </a:extLst>
          </p:cNvPr>
          <p:cNvSpPr>
            <a:spLocks noGrp="1"/>
          </p:cNvSpPr>
          <p:nvPr>
            <p:ph type="pic" sz="quarter" idx="111" hasCustomPrompt="1"/>
          </p:nvPr>
        </p:nvSpPr>
        <p:spPr>
          <a:xfrm>
            <a:off x="2221005" y="3872745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3E4D7966-9159-4174-982A-44F94C8822BE}"/>
              </a:ext>
            </a:extLst>
          </p:cNvPr>
          <p:cNvSpPr>
            <a:spLocks noGrp="1"/>
          </p:cNvSpPr>
          <p:nvPr>
            <p:ph type="pic" sz="quarter" idx="112" hasCustomPrompt="1"/>
          </p:nvPr>
        </p:nvSpPr>
        <p:spPr>
          <a:xfrm>
            <a:off x="8387565" y="2225553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43" name="Picture Placeholder 2">
            <a:extLst>
              <a:ext uri="{FF2B5EF4-FFF2-40B4-BE49-F238E27FC236}">
                <a16:creationId xmlns:a16="http://schemas.microsoft.com/office/drawing/2014/main" id="{E35F07CD-CF63-45DC-9836-E82747888597}"/>
              </a:ext>
            </a:extLst>
          </p:cNvPr>
          <p:cNvSpPr>
            <a:spLocks noGrp="1"/>
          </p:cNvSpPr>
          <p:nvPr>
            <p:ph type="pic" sz="quarter" idx="113" hasCustomPrompt="1"/>
          </p:nvPr>
        </p:nvSpPr>
        <p:spPr>
          <a:xfrm>
            <a:off x="10163601" y="2225552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44" name="Picture Placeholder 2">
            <a:extLst>
              <a:ext uri="{FF2B5EF4-FFF2-40B4-BE49-F238E27FC236}">
                <a16:creationId xmlns:a16="http://schemas.microsoft.com/office/drawing/2014/main" id="{CC95F195-E3F5-4D4B-93F7-19EEE61BBED2}"/>
              </a:ext>
            </a:extLst>
          </p:cNvPr>
          <p:cNvSpPr>
            <a:spLocks noGrp="1"/>
          </p:cNvSpPr>
          <p:nvPr>
            <p:ph type="pic" sz="quarter" idx="114" hasCustomPrompt="1"/>
          </p:nvPr>
        </p:nvSpPr>
        <p:spPr>
          <a:xfrm>
            <a:off x="8387565" y="5420468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45" name="Picture Placeholder 2">
            <a:extLst>
              <a:ext uri="{FF2B5EF4-FFF2-40B4-BE49-F238E27FC236}">
                <a16:creationId xmlns:a16="http://schemas.microsoft.com/office/drawing/2014/main" id="{30965850-D79A-4391-8411-D2A209F999AB}"/>
              </a:ext>
            </a:extLst>
          </p:cNvPr>
          <p:cNvSpPr>
            <a:spLocks noGrp="1"/>
          </p:cNvSpPr>
          <p:nvPr>
            <p:ph type="pic" sz="quarter" idx="115" hasCustomPrompt="1"/>
          </p:nvPr>
        </p:nvSpPr>
        <p:spPr>
          <a:xfrm>
            <a:off x="10163601" y="5420467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48" name="Picture Placeholder 2">
            <a:extLst>
              <a:ext uri="{FF2B5EF4-FFF2-40B4-BE49-F238E27FC236}">
                <a16:creationId xmlns:a16="http://schemas.microsoft.com/office/drawing/2014/main" id="{A8054237-7726-4865-9EBF-9D1A89D27BDE}"/>
              </a:ext>
            </a:extLst>
          </p:cNvPr>
          <p:cNvSpPr>
            <a:spLocks noGrp="1"/>
          </p:cNvSpPr>
          <p:nvPr>
            <p:ph type="pic" sz="quarter" idx="118" hasCustomPrompt="1"/>
          </p:nvPr>
        </p:nvSpPr>
        <p:spPr>
          <a:xfrm>
            <a:off x="8367750" y="3876528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49" name="Picture Placeholder 2">
            <a:extLst>
              <a:ext uri="{FF2B5EF4-FFF2-40B4-BE49-F238E27FC236}">
                <a16:creationId xmlns:a16="http://schemas.microsoft.com/office/drawing/2014/main" id="{1D08BD35-18C5-425D-840F-9F919DB5A317}"/>
              </a:ext>
            </a:extLst>
          </p:cNvPr>
          <p:cNvSpPr>
            <a:spLocks noGrp="1"/>
          </p:cNvSpPr>
          <p:nvPr>
            <p:ph type="pic" sz="quarter" idx="119" hasCustomPrompt="1"/>
          </p:nvPr>
        </p:nvSpPr>
        <p:spPr>
          <a:xfrm>
            <a:off x="10143786" y="3876527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50" name="Picture Placeholder 2">
            <a:extLst>
              <a:ext uri="{FF2B5EF4-FFF2-40B4-BE49-F238E27FC236}">
                <a16:creationId xmlns:a16="http://schemas.microsoft.com/office/drawing/2014/main" id="{6E849D89-C931-4F1D-95CB-B1AD7181B126}"/>
              </a:ext>
            </a:extLst>
          </p:cNvPr>
          <p:cNvSpPr>
            <a:spLocks noGrp="1"/>
          </p:cNvSpPr>
          <p:nvPr>
            <p:ph type="pic" sz="quarter" idx="120" hasCustomPrompt="1"/>
          </p:nvPr>
        </p:nvSpPr>
        <p:spPr>
          <a:xfrm>
            <a:off x="4402579" y="2221769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51" name="Picture Placeholder 2">
            <a:extLst>
              <a:ext uri="{FF2B5EF4-FFF2-40B4-BE49-F238E27FC236}">
                <a16:creationId xmlns:a16="http://schemas.microsoft.com/office/drawing/2014/main" id="{0FD27C00-8451-46EB-8A4A-78A81E1B97D2}"/>
              </a:ext>
            </a:extLst>
          </p:cNvPr>
          <p:cNvSpPr>
            <a:spLocks noGrp="1"/>
          </p:cNvSpPr>
          <p:nvPr>
            <p:ph type="pic" sz="quarter" idx="121" hasCustomPrompt="1"/>
          </p:nvPr>
        </p:nvSpPr>
        <p:spPr>
          <a:xfrm>
            <a:off x="6178615" y="2221768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52" name="Picture Placeholder 2">
            <a:extLst>
              <a:ext uri="{FF2B5EF4-FFF2-40B4-BE49-F238E27FC236}">
                <a16:creationId xmlns:a16="http://schemas.microsoft.com/office/drawing/2014/main" id="{16FDE67E-E15B-4BB1-84F8-F5160FB4AFF4}"/>
              </a:ext>
            </a:extLst>
          </p:cNvPr>
          <p:cNvSpPr>
            <a:spLocks noGrp="1"/>
          </p:cNvSpPr>
          <p:nvPr>
            <p:ph type="pic" sz="quarter" idx="122" hasCustomPrompt="1"/>
          </p:nvPr>
        </p:nvSpPr>
        <p:spPr>
          <a:xfrm>
            <a:off x="4399385" y="5416684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53" name="Picture Placeholder 2">
            <a:extLst>
              <a:ext uri="{FF2B5EF4-FFF2-40B4-BE49-F238E27FC236}">
                <a16:creationId xmlns:a16="http://schemas.microsoft.com/office/drawing/2014/main" id="{6BFCB079-B130-499A-BCF0-6FFE85A92AB4}"/>
              </a:ext>
            </a:extLst>
          </p:cNvPr>
          <p:cNvSpPr>
            <a:spLocks noGrp="1"/>
          </p:cNvSpPr>
          <p:nvPr>
            <p:ph type="pic" sz="quarter" idx="123" hasCustomPrompt="1"/>
          </p:nvPr>
        </p:nvSpPr>
        <p:spPr>
          <a:xfrm>
            <a:off x="6175421" y="5416683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56" name="Picture Placeholder 2">
            <a:extLst>
              <a:ext uri="{FF2B5EF4-FFF2-40B4-BE49-F238E27FC236}">
                <a16:creationId xmlns:a16="http://schemas.microsoft.com/office/drawing/2014/main" id="{4B00B710-FA8E-40BC-A07F-D97B591C9704}"/>
              </a:ext>
            </a:extLst>
          </p:cNvPr>
          <p:cNvSpPr>
            <a:spLocks noGrp="1"/>
          </p:cNvSpPr>
          <p:nvPr>
            <p:ph type="pic" sz="quarter" idx="126" hasCustomPrompt="1"/>
          </p:nvPr>
        </p:nvSpPr>
        <p:spPr>
          <a:xfrm>
            <a:off x="4367621" y="3872745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57" name="Picture Placeholder 2">
            <a:extLst>
              <a:ext uri="{FF2B5EF4-FFF2-40B4-BE49-F238E27FC236}">
                <a16:creationId xmlns:a16="http://schemas.microsoft.com/office/drawing/2014/main" id="{07479D2B-68DD-4D5B-8A75-6C20ABD6B914}"/>
              </a:ext>
            </a:extLst>
          </p:cNvPr>
          <p:cNvSpPr>
            <a:spLocks noGrp="1"/>
          </p:cNvSpPr>
          <p:nvPr>
            <p:ph type="pic" sz="quarter" idx="127" hasCustomPrompt="1"/>
          </p:nvPr>
        </p:nvSpPr>
        <p:spPr>
          <a:xfrm>
            <a:off x="6143657" y="3872744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13278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ad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Oval 33">
            <a:extLst>
              <a:ext uri="{FF2B5EF4-FFF2-40B4-BE49-F238E27FC236}">
                <a16:creationId xmlns:a16="http://schemas.microsoft.com/office/drawing/2014/main" id="{46C345E6-DABF-4D8B-A058-B93E806A37E7}"/>
              </a:ext>
            </a:extLst>
          </p:cNvPr>
          <p:cNvSpPr/>
          <p:nvPr userDrawn="1"/>
        </p:nvSpPr>
        <p:spPr>
          <a:xfrm>
            <a:off x="5062694" y="3258657"/>
            <a:ext cx="2168252" cy="2200949"/>
          </a:xfrm>
          <a:prstGeom prst="ellipse">
            <a:avLst/>
          </a:prstGeom>
          <a:noFill/>
          <a:ln w="19050">
            <a:solidFill>
              <a:srgbClr val="007A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EFEBDB5B-9A75-461B-98A5-1C0EBF4DBC87}"/>
              </a:ext>
            </a:extLst>
          </p:cNvPr>
          <p:cNvSpPr/>
          <p:nvPr userDrawn="1"/>
        </p:nvSpPr>
        <p:spPr>
          <a:xfrm>
            <a:off x="4019449" y="2213156"/>
            <a:ext cx="4253035" cy="4317171"/>
          </a:xfrm>
          <a:prstGeom prst="ellipse">
            <a:avLst/>
          </a:prstGeom>
          <a:noFill/>
          <a:ln w="19050">
            <a:solidFill>
              <a:srgbClr val="007A53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46">
            <a:extLst>
              <a:ext uri="{FF2B5EF4-FFF2-40B4-BE49-F238E27FC236}">
                <a16:creationId xmlns:a16="http://schemas.microsoft.com/office/drawing/2014/main" id="{2AB3847C-02E1-4AEA-A263-64CFEC3AF6E6}"/>
              </a:ext>
            </a:extLst>
          </p:cNvPr>
          <p:cNvSpPr/>
          <p:nvPr userDrawn="1"/>
        </p:nvSpPr>
        <p:spPr>
          <a:xfrm>
            <a:off x="3051354" y="1234618"/>
            <a:ext cx="6213458" cy="5475110"/>
          </a:xfrm>
          <a:custGeom>
            <a:avLst/>
            <a:gdLst>
              <a:gd name="connsiteX0" fmla="*/ 3097595 w 6195188"/>
              <a:gd name="connsiteY0" fmla="*/ 0 h 5377912"/>
              <a:gd name="connsiteX1" fmla="*/ 6195188 w 6195188"/>
              <a:gd name="connsiteY1" fmla="*/ 3097594 h 5377912"/>
              <a:gd name="connsiteX2" fmla="*/ 5287924 w 6195188"/>
              <a:gd name="connsiteY2" fmla="*/ 5287924 h 5377912"/>
              <a:gd name="connsiteX3" fmla="*/ 5188912 w 6195188"/>
              <a:gd name="connsiteY3" fmla="*/ 5377912 h 5377912"/>
              <a:gd name="connsiteX4" fmla="*/ 1006277 w 6195188"/>
              <a:gd name="connsiteY4" fmla="*/ 5377912 h 5377912"/>
              <a:gd name="connsiteX5" fmla="*/ 907265 w 6195188"/>
              <a:gd name="connsiteY5" fmla="*/ 5287924 h 5377912"/>
              <a:gd name="connsiteX6" fmla="*/ 0 w 6195188"/>
              <a:gd name="connsiteY6" fmla="*/ 3097594 h 5377912"/>
              <a:gd name="connsiteX7" fmla="*/ 3097595 w 6195188"/>
              <a:gd name="connsiteY7" fmla="*/ 0 h 5377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95188" h="5377912">
                <a:moveTo>
                  <a:pt x="3097595" y="0"/>
                </a:moveTo>
                <a:cubicBezTo>
                  <a:pt x="4808348" y="0"/>
                  <a:pt x="6195188" y="1386840"/>
                  <a:pt x="6195188" y="3097594"/>
                </a:cubicBezTo>
                <a:cubicBezTo>
                  <a:pt x="6195188" y="3952971"/>
                  <a:pt x="5848478" y="4727370"/>
                  <a:pt x="5287924" y="5287924"/>
                </a:cubicBezTo>
                <a:lnTo>
                  <a:pt x="5188912" y="5377912"/>
                </a:lnTo>
                <a:lnTo>
                  <a:pt x="1006277" y="5377912"/>
                </a:lnTo>
                <a:lnTo>
                  <a:pt x="907265" y="5287924"/>
                </a:lnTo>
                <a:cubicBezTo>
                  <a:pt x="346710" y="4727370"/>
                  <a:pt x="0" y="3952971"/>
                  <a:pt x="0" y="3097594"/>
                </a:cubicBezTo>
                <a:cubicBezTo>
                  <a:pt x="0" y="1386840"/>
                  <a:pt x="1386841" y="0"/>
                  <a:pt x="3097595" y="0"/>
                </a:cubicBezTo>
                <a:close/>
              </a:path>
            </a:pathLst>
          </a:custGeom>
          <a:noFill/>
          <a:ln w="19050">
            <a:solidFill>
              <a:srgbClr val="007A53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44">
            <a:extLst>
              <a:ext uri="{FF2B5EF4-FFF2-40B4-BE49-F238E27FC236}">
                <a16:creationId xmlns:a16="http://schemas.microsoft.com/office/drawing/2014/main" id="{AE7CEE1E-ACEA-4B53-A641-3681B5A380E1}"/>
              </a:ext>
            </a:extLst>
          </p:cNvPr>
          <p:cNvSpPr/>
          <p:nvPr userDrawn="1"/>
        </p:nvSpPr>
        <p:spPr>
          <a:xfrm>
            <a:off x="2005947" y="205271"/>
            <a:ext cx="8266379" cy="6519980"/>
          </a:xfrm>
          <a:custGeom>
            <a:avLst/>
            <a:gdLst>
              <a:gd name="connsiteX0" fmla="*/ 4134403 w 8268806"/>
              <a:gd name="connsiteY0" fmla="*/ 0 h 6425005"/>
              <a:gd name="connsiteX1" fmla="*/ 8268806 w 8268806"/>
              <a:gd name="connsiteY1" fmla="*/ 4134403 h 6425005"/>
              <a:gd name="connsiteX2" fmla="*/ 7769806 w 8268806"/>
              <a:gd name="connsiteY2" fmla="*/ 6105105 h 6425005"/>
              <a:gd name="connsiteX3" fmla="*/ 7575462 w 8268806"/>
              <a:gd name="connsiteY3" fmla="*/ 6425005 h 6425005"/>
              <a:gd name="connsiteX4" fmla="*/ 693344 w 8268806"/>
              <a:gd name="connsiteY4" fmla="*/ 6425005 h 6425005"/>
              <a:gd name="connsiteX5" fmla="*/ 499001 w 8268806"/>
              <a:gd name="connsiteY5" fmla="*/ 6105105 h 6425005"/>
              <a:gd name="connsiteX6" fmla="*/ 0 w 8268806"/>
              <a:gd name="connsiteY6" fmla="*/ 4134403 h 6425005"/>
              <a:gd name="connsiteX7" fmla="*/ 4134403 w 8268806"/>
              <a:gd name="connsiteY7" fmla="*/ 0 h 6425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68806" h="6425005">
                <a:moveTo>
                  <a:pt x="4134403" y="0"/>
                </a:moveTo>
                <a:cubicBezTo>
                  <a:pt x="6417771" y="0"/>
                  <a:pt x="8268806" y="1851035"/>
                  <a:pt x="8268806" y="4134403"/>
                </a:cubicBezTo>
                <a:cubicBezTo>
                  <a:pt x="8268806" y="4847956"/>
                  <a:pt x="8088041" y="5519288"/>
                  <a:pt x="7769806" y="6105105"/>
                </a:cubicBezTo>
                <a:lnTo>
                  <a:pt x="7575462" y="6425005"/>
                </a:lnTo>
                <a:lnTo>
                  <a:pt x="693344" y="6425005"/>
                </a:lnTo>
                <a:lnTo>
                  <a:pt x="499001" y="6105105"/>
                </a:lnTo>
                <a:cubicBezTo>
                  <a:pt x="180766" y="5519288"/>
                  <a:pt x="0" y="4847956"/>
                  <a:pt x="0" y="4134403"/>
                </a:cubicBezTo>
                <a:cubicBezTo>
                  <a:pt x="0" y="1851035"/>
                  <a:pt x="1851036" y="0"/>
                  <a:pt x="4134403" y="0"/>
                </a:cubicBezTo>
                <a:close/>
              </a:path>
            </a:pathLst>
          </a:custGeom>
          <a:noFill/>
          <a:ln w="19050">
            <a:solidFill>
              <a:srgbClr val="007A53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43">
            <a:extLst>
              <a:ext uri="{FF2B5EF4-FFF2-40B4-BE49-F238E27FC236}">
                <a16:creationId xmlns:a16="http://schemas.microsoft.com/office/drawing/2014/main" id="{0015E211-82FC-475C-B797-44C59545479B}"/>
              </a:ext>
            </a:extLst>
          </p:cNvPr>
          <p:cNvSpPr/>
          <p:nvPr userDrawn="1"/>
        </p:nvSpPr>
        <p:spPr>
          <a:xfrm>
            <a:off x="1283252" y="1"/>
            <a:ext cx="9738162" cy="6728806"/>
          </a:xfrm>
          <a:custGeom>
            <a:avLst/>
            <a:gdLst>
              <a:gd name="connsiteX0" fmla="*/ 2676250 w 9714196"/>
              <a:gd name="connsiteY0" fmla="*/ 0 h 6612529"/>
              <a:gd name="connsiteX1" fmla="*/ 7037948 w 9714196"/>
              <a:gd name="connsiteY1" fmla="*/ 0 h 6612529"/>
              <a:gd name="connsiteX2" fmla="*/ 7172279 w 9714196"/>
              <a:gd name="connsiteY2" fmla="*/ 68801 h 6612529"/>
              <a:gd name="connsiteX3" fmla="*/ 9714196 w 9714196"/>
              <a:gd name="connsiteY3" fmla="*/ 4339673 h 6612529"/>
              <a:gd name="connsiteX4" fmla="*/ 9235233 w 9714196"/>
              <a:gd name="connsiteY4" fmla="*/ 6445426 h 6612529"/>
              <a:gd name="connsiteX5" fmla="*/ 9149648 w 9714196"/>
              <a:gd name="connsiteY5" fmla="*/ 6612529 h 6612529"/>
              <a:gd name="connsiteX6" fmla="*/ 564548 w 9714196"/>
              <a:gd name="connsiteY6" fmla="*/ 6612529 h 6612529"/>
              <a:gd name="connsiteX7" fmla="*/ 478963 w 9714196"/>
              <a:gd name="connsiteY7" fmla="*/ 6445426 h 6612529"/>
              <a:gd name="connsiteX8" fmla="*/ 0 w 9714196"/>
              <a:gd name="connsiteY8" fmla="*/ 4339673 h 6612529"/>
              <a:gd name="connsiteX9" fmla="*/ 2541917 w 9714196"/>
              <a:gd name="connsiteY9" fmla="*/ 68801 h 6612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714196" h="6612529">
                <a:moveTo>
                  <a:pt x="2676250" y="0"/>
                </a:moveTo>
                <a:lnTo>
                  <a:pt x="7037948" y="0"/>
                </a:lnTo>
                <a:lnTo>
                  <a:pt x="7172279" y="68801"/>
                </a:lnTo>
                <a:cubicBezTo>
                  <a:pt x="8686359" y="891298"/>
                  <a:pt x="9714196" y="2495454"/>
                  <a:pt x="9714196" y="4339673"/>
                </a:cubicBezTo>
                <a:cubicBezTo>
                  <a:pt x="9714196" y="5094127"/>
                  <a:pt x="9542182" y="5808404"/>
                  <a:pt x="9235233" y="6445426"/>
                </a:cubicBezTo>
                <a:lnTo>
                  <a:pt x="9149648" y="6612529"/>
                </a:lnTo>
                <a:lnTo>
                  <a:pt x="564548" y="6612529"/>
                </a:lnTo>
                <a:lnTo>
                  <a:pt x="478963" y="6445426"/>
                </a:lnTo>
                <a:cubicBezTo>
                  <a:pt x="172014" y="5808404"/>
                  <a:pt x="0" y="5094127"/>
                  <a:pt x="0" y="4339673"/>
                </a:cubicBezTo>
                <a:cubicBezTo>
                  <a:pt x="0" y="2495454"/>
                  <a:pt x="1027837" y="891298"/>
                  <a:pt x="2541917" y="68801"/>
                </a:cubicBezTo>
                <a:close/>
              </a:path>
            </a:pathLst>
          </a:custGeom>
          <a:noFill/>
          <a:ln w="19050">
            <a:solidFill>
              <a:srgbClr val="007A53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42">
            <a:extLst>
              <a:ext uri="{FF2B5EF4-FFF2-40B4-BE49-F238E27FC236}">
                <a16:creationId xmlns:a16="http://schemas.microsoft.com/office/drawing/2014/main" id="{2AE96CD8-AEF8-4061-9F8A-D6114A42DB55}"/>
              </a:ext>
            </a:extLst>
          </p:cNvPr>
          <p:cNvSpPr/>
          <p:nvPr userDrawn="1"/>
        </p:nvSpPr>
        <p:spPr>
          <a:xfrm>
            <a:off x="429827" y="0"/>
            <a:ext cx="11438242" cy="6728346"/>
          </a:xfrm>
          <a:custGeom>
            <a:avLst/>
            <a:gdLst>
              <a:gd name="connsiteX0" fmla="*/ 1996403 w 11438242"/>
              <a:gd name="connsiteY0" fmla="*/ 0 h 6628390"/>
              <a:gd name="connsiteX1" fmla="*/ 9441839 w 11438242"/>
              <a:gd name="connsiteY1" fmla="*/ 0 h 6628390"/>
              <a:gd name="connsiteX2" fmla="*/ 9564529 w 11438242"/>
              <a:gd name="connsiteY2" fmla="*/ 106276 h 6628390"/>
              <a:gd name="connsiteX3" fmla="*/ 11438242 w 11438242"/>
              <a:gd name="connsiteY3" fmla="*/ 4339673 h 6628390"/>
              <a:gd name="connsiteX4" fmla="*/ 10988805 w 11438242"/>
              <a:gd name="connsiteY4" fmla="*/ 6565813 h 6628390"/>
              <a:gd name="connsiteX5" fmla="*/ 10960515 w 11438242"/>
              <a:gd name="connsiteY5" fmla="*/ 6628390 h 6628390"/>
              <a:gd name="connsiteX6" fmla="*/ 477727 w 11438242"/>
              <a:gd name="connsiteY6" fmla="*/ 6628390 h 6628390"/>
              <a:gd name="connsiteX7" fmla="*/ 449437 w 11438242"/>
              <a:gd name="connsiteY7" fmla="*/ 6565813 h 6628390"/>
              <a:gd name="connsiteX8" fmla="*/ 0 w 11438242"/>
              <a:gd name="connsiteY8" fmla="*/ 4339673 h 6628390"/>
              <a:gd name="connsiteX9" fmla="*/ 1873714 w 11438242"/>
              <a:gd name="connsiteY9" fmla="*/ 106276 h 6628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438242" h="6628390">
                <a:moveTo>
                  <a:pt x="1996403" y="0"/>
                </a:moveTo>
                <a:lnTo>
                  <a:pt x="9441839" y="0"/>
                </a:lnTo>
                <a:lnTo>
                  <a:pt x="9564529" y="106276"/>
                </a:lnTo>
                <a:cubicBezTo>
                  <a:pt x="10715590" y="1152463"/>
                  <a:pt x="11438242" y="2661676"/>
                  <a:pt x="11438242" y="4339673"/>
                </a:cubicBezTo>
                <a:cubicBezTo>
                  <a:pt x="11438242" y="5129319"/>
                  <a:pt x="11278208" y="5881587"/>
                  <a:pt x="10988805" y="6565813"/>
                </a:cubicBezTo>
                <a:lnTo>
                  <a:pt x="10960515" y="6628390"/>
                </a:lnTo>
                <a:lnTo>
                  <a:pt x="477727" y="6628390"/>
                </a:lnTo>
                <a:lnTo>
                  <a:pt x="449437" y="6565813"/>
                </a:lnTo>
                <a:cubicBezTo>
                  <a:pt x="160034" y="5881587"/>
                  <a:pt x="0" y="5129319"/>
                  <a:pt x="0" y="4339673"/>
                </a:cubicBezTo>
                <a:cubicBezTo>
                  <a:pt x="0" y="2661676"/>
                  <a:pt x="722652" y="1152463"/>
                  <a:pt x="1873714" y="106276"/>
                </a:cubicBezTo>
                <a:close/>
              </a:path>
            </a:pathLst>
          </a:custGeom>
          <a:noFill/>
          <a:ln w="19050">
            <a:solidFill>
              <a:srgbClr val="007A53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 Placeholder 5">
            <a:extLst>
              <a:ext uri="{FF2B5EF4-FFF2-40B4-BE49-F238E27FC236}">
                <a16:creationId xmlns:a16="http://schemas.microsoft.com/office/drawing/2014/main" id="{02C749AC-29B9-4B0A-A7D9-4EC299B368EC}"/>
              </a:ext>
            </a:extLst>
          </p:cNvPr>
          <p:cNvSpPr>
            <a:spLocks noGrp="1"/>
          </p:cNvSpPr>
          <p:nvPr>
            <p:ph type="body" sz="quarter" idx="92" hasCustomPrompt="1"/>
          </p:nvPr>
        </p:nvSpPr>
        <p:spPr>
          <a:xfrm>
            <a:off x="5261607" y="3931504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47" name="Text Placeholder 5">
            <a:extLst>
              <a:ext uri="{FF2B5EF4-FFF2-40B4-BE49-F238E27FC236}">
                <a16:creationId xmlns:a16="http://schemas.microsoft.com/office/drawing/2014/main" id="{87837130-B5FD-4E23-B3EF-9BA57D9D812B}"/>
              </a:ext>
            </a:extLst>
          </p:cNvPr>
          <p:cNvSpPr>
            <a:spLocks noGrp="1"/>
          </p:cNvSpPr>
          <p:nvPr>
            <p:ph type="body" sz="quarter" idx="93" hasCustomPrompt="1"/>
          </p:nvPr>
        </p:nvSpPr>
        <p:spPr>
          <a:xfrm>
            <a:off x="2757462" y="3171558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54" name="Text Placeholder 5">
            <a:extLst>
              <a:ext uri="{FF2B5EF4-FFF2-40B4-BE49-F238E27FC236}">
                <a16:creationId xmlns:a16="http://schemas.microsoft.com/office/drawing/2014/main" id="{37168111-1DAB-4F27-AB7C-61368F956DC6}"/>
              </a:ext>
            </a:extLst>
          </p:cNvPr>
          <p:cNvSpPr>
            <a:spLocks noGrp="1"/>
          </p:cNvSpPr>
          <p:nvPr>
            <p:ph type="body" sz="quarter" idx="94" hasCustomPrompt="1"/>
          </p:nvPr>
        </p:nvSpPr>
        <p:spPr>
          <a:xfrm>
            <a:off x="6034137" y="1779348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55" name="Text Placeholder 5">
            <a:extLst>
              <a:ext uri="{FF2B5EF4-FFF2-40B4-BE49-F238E27FC236}">
                <a16:creationId xmlns:a16="http://schemas.microsoft.com/office/drawing/2014/main" id="{E01E466B-0E54-4053-873A-DDD1633DD7C3}"/>
              </a:ext>
            </a:extLst>
          </p:cNvPr>
          <p:cNvSpPr>
            <a:spLocks noGrp="1"/>
          </p:cNvSpPr>
          <p:nvPr>
            <p:ph type="body" sz="quarter" idx="95" hasCustomPrompt="1"/>
          </p:nvPr>
        </p:nvSpPr>
        <p:spPr>
          <a:xfrm>
            <a:off x="8609468" y="3216379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58" name="Text Placeholder 5">
            <a:extLst>
              <a:ext uri="{FF2B5EF4-FFF2-40B4-BE49-F238E27FC236}">
                <a16:creationId xmlns:a16="http://schemas.microsoft.com/office/drawing/2014/main" id="{47C1B000-09BD-4E49-ADA8-6382787FE6D4}"/>
              </a:ext>
            </a:extLst>
          </p:cNvPr>
          <p:cNvSpPr>
            <a:spLocks noGrp="1"/>
          </p:cNvSpPr>
          <p:nvPr>
            <p:ph type="body" sz="quarter" idx="96" hasCustomPrompt="1"/>
          </p:nvPr>
        </p:nvSpPr>
        <p:spPr>
          <a:xfrm>
            <a:off x="9155182" y="4845903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59" name="Text Placeholder 5">
            <a:extLst>
              <a:ext uri="{FF2B5EF4-FFF2-40B4-BE49-F238E27FC236}">
                <a16:creationId xmlns:a16="http://schemas.microsoft.com/office/drawing/2014/main" id="{0980918A-1E00-4FEA-8B17-F77E7EBBEE4A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9562676" y="1045090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60" name="Text Placeholder 5">
            <a:extLst>
              <a:ext uri="{FF2B5EF4-FFF2-40B4-BE49-F238E27FC236}">
                <a16:creationId xmlns:a16="http://schemas.microsoft.com/office/drawing/2014/main" id="{D47A5BEF-D4F7-423A-9313-805B15D9B5A9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1392076" y="5102735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61" name="Text Placeholder 5">
            <a:extLst>
              <a:ext uri="{FF2B5EF4-FFF2-40B4-BE49-F238E27FC236}">
                <a16:creationId xmlns:a16="http://schemas.microsoft.com/office/drawing/2014/main" id="{E43E0B6C-E91A-42F2-860B-A9F907378D62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620020" y="1821848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11983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liverab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913CA208-46A2-4BF4-845C-FAB0C951D428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429826" y="1448580"/>
            <a:ext cx="11416431" cy="1705328"/>
          </a:xfrm>
          <a:prstGeom prst="rect">
            <a:avLst/>
          </a:prstGeom>
          <a:noFill/>
        </p:spPr>
        <p:txBody>
          <a:bodyPr anchor="t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600" b="0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Type here</a:t>
            </a:r>
          </a:p>
          <a:p>
            <a:pPr lvl="0"/>
            <a:endParaRPr lang="en-US" dirty="0"/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7822D678-5520-45FE-891F-DC22FD652A74}"/>
              </a:ext>
            </a:extLst>
          </p:cNvPr>
          <p:cNvSpPr>
            <a:spLocks noGrp="1"/>
          </p:cNvSpPr>
          <p:nvPr>
            <p:ph type="body" sz="quarter" idx="101" hasCustomPrompt="1"/>
          </p:nvPr>
        </p:nvSpPr>
        <p:spPr>
          <a:xfrm>
            <a:off x="629068" y="3436243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FD428E72-24C7-4B30-B44E-75B722D4393D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3463956" y="3436243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458E2BEC-1EA0-4D97-BBBE-9B34AFC8002C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6298844" y="3429000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07E597CD-5254-485B-A2A0-47BA3D37C45F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9133732" y="3436243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CCFA9752-4B2E-4D1D-8C44-D3C762E6C73E}"/>
              </a:ext>
            </a:extLst>
          </p:cNvPr>
          <p:cNvSpPr>
            <a:spLocks noGrp="1"/>
          </p:cNvSpPr>
          <p:nvPr>
            <p:ph type="body" sz="quarter" idx="105" hasCustomPrompt="1"/>
          </p:nvPr>
        </p:nvSpPr>
        <p:spPr>
          <a:xfrm>
            <a:off x="629068" y="4520405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1DA75C5C-AE08-4AF5-ADA5-F711622EC8F4}"/>
              </a:ext>
            </a:extLst>
          </p:cNvPr>
          <p:cNvSpPr>
            <a:spLocks noGrp="1"/>
          </p:cNvSpPr>
          <p:nvPr>
            <p:ph type="body" sz="quarter" idx="106" hasCustomPrompt="1"/>
          </p:nvPr>
        </p:nvSpPr>
        <p:spPr>
          <a:xfrm>
            <a:off x="3463956" y="4520405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DCB72DB7-502B-470D-9615-0BAD3EF5D81C}"/>
              </a:ext>
            </a:extLst>
          </p:cNvPr>
          <p:cNvSpPr>
            <a:spLocks noGrp="1"/>
          </p:cNvSpPr>
          <p:nvPr>
            <p:ph type="body" sz="quarter" idx="107" hasCustomPrompt="1"/>
          </p:nvPr>
        </p:nvSpPr>
        <p:spPr>
          <a:xfrm>
            <a:off x="6298844" y="4513162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ED33CADC-5E52-4308-9F13-BF4528EB79FC}"/>
              </a:ext>
            </a:extLst>
          </p:cNvPr>
          <p:cNvSpPr>
            <a:spLocks noGrp="1"/>
          </p:cNvSpPr>
          <p:nvPr>
            <p:ph type="body" sz="quarter" idx="108" hasCustomPrompt="1"/>
          </p:nvPr>
        </p:nvSpPr>
        <p:spPr>
          <a:xfrm>
            <a:off x="9133732" y="4520405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51F47D4F-2F49-40B7-9CB3-360C99ABAA8E}"/>
              </a:ext>
            </a:extLst>
          </p:cNvPr>
          <p:cNvSpPr>
            <a:spLocks noGrp="1"/>
          </p:cNvSpPr>
          <p:nvPr>
            <p:ph type="body" sz="quarter" idx="109" hasCustomPrompt="1"/>
          </p:nvPr>
        </p:nvSpPr>
        <p:spPr>
          <a:xfrm>
            <a:off x="629068" y="5611810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35755BA2-5B85-431A-B293-FCC673D633AB}"/>
              </a:ext>
            </a:extLst>
          </p:cNvPr>
          <p:cNvSpPr>
            <a:spLocks noGrp="1"/>
          </p:cNvSpPr>
          <p:nvPr>
            <p:ph type="body" sz="quarter" idx="110" hasCustomPrompt="1"/>
          </p:nvPr>
        </p:nvSpPr>
        <p:spPr>
          <a:xfrm>
            <a:off x="3463956" y="5611810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D3084B10-6CAC-4514-9AE0-FD3B2CA0AA1A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>
            <a:off x="6298844" y="5604567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9" name="Text Placeholder 5">
            <a:extLst>
              <a:ext uri="{FF2B5EF4-FFF2-40B4-BE49-F238E27FC236}">
                <a16:creationId xmlns:a16="http://schemas.microsoft.com/office/drawing/2014/main" id="{3BB40745-2F99-434C-968A-BD6711870897}"/>
              </a:ext>
            </a:extLst>
          </p:cNvPr>
          <p:cNvSpPr>
            <a:spLocks noGrp="1"/>
          </p:cNvSpPr>
          <p:nvPr>
            <p:ph type="body" sz="quarter" idx="112" hasCustomPrompt="1"/>
          </p:nvPr>
        </p:nvSpPr>
        <p:spPr>
          <a:xfrm>
            <a:off x="9133732" y="5611810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184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ture Week 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6144D83-960F-4E24-88EE-9E1501286D36}"/>
              </a:ext>
            </a:extLst>
          </p:cNvPr>
          <p:cNvSpPr txBox="1"/>
          <p:nvPr userDrawn="1"/>
        </p:nvSpPr>
        <p:spPr>
          <a:xfrm>
            <a:off x="429830" y="1877130"/>
            <a:ext cx="11401048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D3666E-0294-481F-B913-73B3F319A49D}"/>
              </a:ext>
            </a:extLst>
          </p:cNvPr>
          <p:cNvSpPr txBox="1"/>
          <p:nvPr userDrawn="1"/>
        </p:nvSpPr>
        <p:spPr>
          <a:xfrm>
            <a:off x="429830" y="2404134"/>
            <a:ext cx="11401048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279E98-9EBF-4948-8857-2E666A127141}"/>
              </a:ext>
            </a:extLst>
          </p:cNvPr>
          <p:cNvSpPr txBox="1"/>
          <p:nvPr userDrawn="1"/>
        </p:nvSpPr>
        <p:spPr>
          <a:xfrm>
            <a:off x="429830" y="2931138"/>
            <a:ext cx="11401048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7CA03F0-66E7-48BF-96C0-BCE80A8BE5CF}"/>
              </a:ext>
            </a:extLst>
          </p:cNvPr>
          <p:cNvSpPr txBox="1"/>
          <p:nvPr userDrawn="1"/>
        </p:nvSpPr>
        <p:spPr>
          <a:xfrm>
            <a:off x="429828" y="3469224"/>
            <a:ext cx="11401049" cy="365760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8507F05-A03C-400F-9885-3C60C47099BE}"/>
              </a:ext>
            </a:extLst>
          </p:cNvPr>
          <p:cNvSpPr txBox="1"/>
          <p:nvPr userDrawn="1"/>
        </p:nvSpPr>
        <p:spPr>
          <a:xfrm>
            <a:off x="429829" y="3985146"/>
            <a:ext cx="11401048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B473ECD-AADD-4EDF-B66D-18E890CAC9BA}"/>
              </a:ext>
            </a:extLst>
          </p:cNvPr>
          <p:cNvSpPr txBox="1"/>
          <p:nvPr userDrawn="1"/>
        </p:nvSpPr>
        <p:spPr>
          <a:xfrm>
            <a:off x="429829" y="4550624"/>
            <a:ext cx="11401048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D28A668-3F01-411A-9F12-D87F813B93BB}"/>
              </a:ext>
            </a:extLst>
          </p:cNvPr>
          <p:cNvSpPr txBox="1"/>
          <p:nvPr userDrawn="1"/>
        </p:nvSpPr>
        <p:spPr>
          <a:xfrm>
            <a:off x="429828" y="6093163"/>
            <a:ext cx="11439175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994B3DF-A3D9-44D4-9D43-7DF593E28D47}"/>
              </a:ext>
            </a:extLst>
          </p:cNvPr>
          <p:cNvSpPr txBox="1"/>
          <p:nvPr userDrawn="1"/>
        </p:nvSpPr>
        <p:spPr>
          <a:xfrm>
            <a:off x="429829" y="5039154"/>
            <a:ext cx="11401048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724C555-8B19-4A46-9967-4639CB541575}"/>
              </a:ext>
            </a:extLst>
          </p:cNvPr>
          <p:cNvSpPr txBox="1"/>
          <p:nvPr userDrawn="1"/>
        </p:nvSpPr>
        <p:spPr>
          <a:xfrm>
            <a:off x="429829" y="5566158"/>
            <a:ext cx="11401048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 dirty="0"/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456AA248-E20D-4839-A557-DA41FCE54B47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429829" y="1884371"/>
            <a:ext cx="1900174" cy="369600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87A3768F-A6E1-4004-9946-8EA70599CEBB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2330002" y="2420538"/>
            <a:ext cx="3800350" cy="369600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CAC228BF-189F-4218-8A6C-67BD58C70254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429827" y="2938379"/>
            <a:ext cx="3800350" cy="369600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41C32209-27A2-40C2-BBF9-1CA09ECD18CF}"/>
              </a:ext>
            </a:extLst>
          </p:cNvPr>
          <p:cNvSpPr>
            <a:spLocks noGrp="1"/>
          </p:cNvSpPr>
          <p:nvPr>
            <p:ph type="body" sz="quarter" idx="105" hasCustomPrompt="1"/>
          </p:nvPr>
        </p:nvSpPr>
        <p:spPr>
          <a:xfrm>
            <a:off x="6130352" y="3463462"/>
            <a:ext cx="5700525" cy="369600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B96C6988-9A8C-4B5E-A695-C17C38542654}"/>
              </a:ext>
            </a:extLst>
          </p:cNvPr>
          <p:cNvSpPr>
            <a:spLocks noGrp="1"/>
          </p:cNvSpPr>
          <p:nvPr>
            <p:ph type="body" sz="quarter" idx="106" hasCustomPrompt="1"/>
          </p:nvPr>
        </p:nvSpPr>
        <p:spPr>
          <a:xfrm>
            <a:off x="2330002" y="3988544"/>
            <a:ext cx="1900175" cy="369600"/>
          </a:xfrm>
          <a:prstGeom prst="rect">
            <a:avLst/>
          </a:prstGeom>
          <a:solidFill>
            <a:srgbClr val="E2E001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B02F7999-CCEF-4410-83AE-634C30974DD5}"/>
              </a:ext>
            </a:extLst>
          </p:cNvPr>
          <p:cNvSpPr>
            <a:spLocks noGrp="1"/>
          </p:cNvSpPr>
          <p:nvPr>
            <p:ph type="body" sz="quarter" idx="107" hasCustomPrompt="1"/>
          </p:nvPr>
        </p:nvSpPr>
        <p:spPr>
          <a:xfrm>
            <a:off x="4230177" y="4557862"/>
            <a:ext cx="1900175" cy="369600"/>
          </a:xfrm>
          <a:prstGeom prst="rect">
            <a:avLst/>
          </a:prstGeom>
          <a:solidFill>
            <a:srgbClr val="E2E001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53A1ABE4-7FEA-46C0-B6F0-FD232D133342}"/>
              </a:ext>
            </a:extLst>
          </p:cNvPr>
          <p:cNvSpPr>
            <a:spLocks noGrp="1"/>
          </p:cNvSpPr>
          <p:nvPr>
            <p:ph type="body" sz="quarter" idx="108" hasCustomPrompt="1"/>
          </p:nvPr>
        </p:nvSpPr>
        <p:spPr>
          <a:xfrm>
            <a:off x="6130352" y="5048316"/>
            <a:ext cx="1900175" cy="369600"/>
          </a:xfrm>
          <a:prstGeom prst="rect">
            <a:avLst/>
          </a:prstGeom>
          <a:solidFill>
            <a:srgbClr val="E2E001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B9404222-5F12-4519-84A3-A1B3303775B3}"/>
              </a:ext>
            </a:extLst>
          </p:cNvPr>
          <p:cNvSpPr>
            <a:spLocks noGrp="1"/>
          </p:cNvSpPr>
          <p:nvPr>
            <p:ph type="body" sz="quarter" idx="109" hasCustomPrompt="1"/>
          </p:nvPr>
        </p:nvSpPr>
        <p:spPr>
          <a:xfrm>
            <a:off x="429827" y="5573400"/>
            <a:ext cx="5700525" cy="369600"/>
          </a:xfrm>
          <a:prstGeom prst="rect">
            <a:avLst/>
          </a:prstGeom>
          <a:solidFill>
            <a:srgbClr val="E2E001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BA448AF0-09AF-4452-B000-D150A1A6E48A}"/>
              </a:ext>
            </a:extLst>
          </p:cNvPr>
          <p:cNvSpPr>
            <a:spLocks noGrp="1"/>
          </p:cNvSpPr>
          <p:nvPr>
            <p:ph type="body" sz="quarter" idx="110" hasCustomPrompt="1"/>
          </p:nvPr>
        </p:nvSpPr>
        <p:spPr>
          <a:xfrm>
            <a:off x="4230178" y="6096560"/>
            <a:ext cx="5700524" cy="369600"/>
          </a:xfrm>
          <a:prstGeom prst="rect">
            <a:avLst/>
          </a:prstGeom>
          <a:solidFill>
            <a:srgbClr val="E2E001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B7853AED-305D-4281-B3B1-5F1315FDE8C7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>
            <a:off x="429827" y="1419602"/>
            <a:ext cx="1900175" cy="303523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 algn="ctr">
              <a:buClr>
                <a:srgbClr val="E83B43"/>
              </a:buClr>
              <a:buFont typeface="Arial" panose="020B0604020202020204" pitchFamily="34" charset="0"/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Week X</a:t>
            </a:r>
          </a:p>
        </p:txBody>
      </p:sp>
      <p:sp>
        <p:nvSpPr>
          <p:cNvPr id="33" name="Text Placeholder 5">
            <a:extLst>
              <a:ext uri="{FF2B5EF4-FFF2-40B4-BE49-F238E27FC236}">
                <a16:creationId xmlns:a16="http://schemas.microsoft.com/office/drawing/2014/main" id="{61A2D068-14E3-493F-B022-9FF9827B26BB}"/>
              </a:ext>
            </a:extLst>
          </p:cNvPr>
          <p:cNvSpPr>
            <a:spLocks noGrp="1"/>
          </p:cNvSpPr>
          <p:nvPr>
            <p:ph type="body" sz="quarter" idx="112" hasCustomPrompt="1"/>
          </p:nvPr>
        </p:nvSpPr>
        <p:spPr>
          <a:xfrm>
            <a:off x="2330002" y="1418965"/>
            <a:ext cx="1900175" cy="303523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 algn="ctr">
              <a:buClr>
                <a:srgbClr val="E83B43"/>
              </a:buClr>
              <a:buFont typeface="Arial" panose="020B0604020202020204" pitchFamily="34" charset="0"/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Week X</a:t>
            </a:r>
          </a:p>
        </p:txBody>
      </p:sp>
      <p:sp>
        <p:nvSpPr>
          <p:cNvPr id="34" name="Text Placeholder 5">
            <a:extLst>
              <a:ext uri="{FF2B5EF4-FFF2-40B4-BE49-F238E27FC236}">
                <a16:creationId xmlns:a16="http://schemas.microsoft.com/office/drawing/2014/main" id="{8B4B6F64-D652-401F-8E43-A2A41ED00353}"/>
              </a:ext>
            </a:extLst>
          </p:cNvPr>
          <p:cNvSpPr>
            <a:spLocks noGrp="1"/>
          </p:cNvSpPr>
          <p:nvPr>
            <p:ph type="body" sz="quarter" idx="113" hasCustomPrompt="1"/>
          </p:nvPr>
        </p:nvSpPr>
        <p:spPr>
          <a:xfrm>
            <a:off x="4230177" y="1415923"/>
            <a:ext cx="1900175" cy="303523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 algn="ctr">
              <a:buClr>
                <a:srgbClr val="E83B43"/>
              </a:buClr>
              <a:buFont typeface="Arial" panose="020B0604020202020204" pitchFamily="34" charset="0"/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Week X</a:t>
            </a:r>
          </a:p>
        </p:txBody>
      </p:sp>
      <p:sp>
        <p:nvSpPr>
          <p:cNvPr id="35" name="Text Placeholder 5">
            <a:extLst>
              <a:ext uri="{FF2B5EF4-FFF2-40B4-BE49-F238E27FC236}">
                <a16:creationId xmlns:a16="http://schemas.microsoft.com/office/drawing/2014/main" id="{27ED8DC1-7455-4B1D-A2DB-FB9C821CFD87}"/>
              </a:ext>
            </a:extLst>
          </p:cNvPr>
          <p:cNvSpPr>
            <a:spLocks noGrp="1"/>
          </p:cNvSpPr>
          <p:nvPr>
            <p:ph type="body" sz="quarter" idx="114" hasCustomPrompt="1"/>
          </p:nvPr>
        </p:nvSpPr>
        <p:spPr>
          <a:xfrm>
            <a:off x="6130352" y="1412363"/>
            <a:ext cx="1900175" cy="303523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 algn="ctr">
              <a:buClr>
                <a:srgbClr val="E83B43"/>
              </a:buClr>
              <a:buFont typeface="Arial" panose="020B0604020202020204" pitchFamily="34" charset="0"/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Week X</a:t>
            </a:r>
          </a:p>
        </p:txBody>
      </p:sp>
      <p:sp>
        <p:nvSpPr>
          <p:cNvPr id="36" name="Text Placeholder 5">
            <a:extLst>
              <a:ext uri="{FF2B5EF4-FFF2-40B4-BE49-F238E27FC236}">
                <a16:creationId xmlns:a16="http://schemas.microsoft.com/office/drawing/2014/main" id="{EDB0E63F-5D88-43F0-AAE0-31E562CA3464}"/>
              </a:ext>
            </a:extLst>
          </p:cNvPr>
          <p:cNvSpPr>
            <a:spLocks noGrp="1"/>
          </p:cNvSpPr>
          <p:nvPr>
            <p:ph type="body" sz="quarter" idx="115" hasCustomPrompt="1"/>
          </p:nvPr>
        </p:nvSpPr>
        <p:spPr>
          <a:xfrm>
            <a:off x="8030527" y="1413064"/>
            <a:ext cx="1900175" cy="303523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 algn="ctr">
              <a:buClr>
                <a:srgbClr val="E83B43"/>
              </a:buClr>
              <a:buFont typeface="Arial" panose="020B0604020202020204" pitchFamily="34" charset="0"/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Week X</a:t>
            </a:r>
          </a:p>
        </p:txBody>
      </p:sp>
      <p:sp>
        <p:nvSpPr>
          <p:cNvPr id="37" name="Text Placeholder 5">
            <a:extLst>
              <a:ext uri="{FF2B5EF4-FFF2-40B4-BE49-F238E27FC236}">
                <a16:creationId xmlns:a16="http://schemas.microsoft.com/office/drawing/2014/main" id="{7F324EBD-6665-49D6-8441-1C24725E8A05}"/>
              </a:ext>
            </a:extLst>
          </p:cNvPr>
          <p:cNvSpPr>
            <a:spLocks noGrp="1"/>
          </p:cNvSpPr>
          <p:nvPr>
            <p:ph type="body" sz="quarter" idx="116" hasCustomPrompt="1"/>
          </p:nvPr>
        </p:nvSpPr>
        <p:spPr>
          <a:xfrm>
            <a:off x="9930702" y="1412363"/>
            <a:ext cx="1900175" cy="303523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 algn="ctr">
              <a:buClr>
                <a:srgbClr val="E83B43"/>
              </a:buClr>
              <a:buFont typeface="Arial" panose="020B0604020202020204" pitchFamily="34" charset="0"/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Week X</a:t>
            </a:r>
          </a:p>
        </p:txBody>
      </p:sp>
    </p:spTree>
    <p:extLst>
      <p:ext uri="{BB962C8B-B14F-4D97-AF65-F5344CB8AC3E}">
        <p14:creationId xmlns:p14="http://schemas.microsoft.com/office/powerpoint/2010/main" val="38740076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e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BE26671-537D-4246-9EC3-2E6BDECD8ADC}"/>
              </a:ext>
            </a:extLst>
          </p:cNvPr>
          <p:cNvCxnSpPr>
            <a:cxnSpLocks/>
          </p:cNvCxnSpPr>
          <p:nvPr userDrawn="1"/>
        </p:nvCxnSpPr>
        <p:spPr>
          <a:xfrm>
            <a:off x="462484" y="2466817"/>
            <a:ext cx="11341211" cy="0"/>
          </a:xfrm>
          <a:prstGeom prst="line">
            <a:avLst/>
          </a:prstGeom>
          <a:ln w="38100">
            <a:solidFill>
              <a:srgbClr val="E5E5E5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901E0BD8-E4CF-42D6-B24B-A620377763D4}"/>
              </a:ext>
            </a:extLst>
          </p:cNvPr>
          <p:cNvCxnSpPr>
            <a:cxnSpLocks/>
          </p:cNvCxnSpPr>
          <p:nvPr userDrawn="1"/>
        </p:nvCxnSpPr>
        <p:spPr>
          <a:xfrm>
            <a:off x="462484" y="3793414"/>
            <a:ext cx="11341211" cy="0"/>
          </a:xfrm>
          <a:prstGeom prst="line">
            <a:avLst/>
          </a:prstGeom>
          <a:ln w="38100">
            <a:solidFill>
              <a:srgbClr val="E5E5E5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AB3B20B8-D60C-4A98-ADE5-D2AAB74AD967}"/>
              </a:ext>
            </a:extLst>
          </p:cNvPr>
          <p:cNvCxnSpPr>
            <a:cxnSpLocks/>
          </p:cNvCxnSpPr>
          <p:nvPr userDrawn="1"/>
        </p:nvCxnSpPr>
        <p:spPr>
          <a:xfrm>
            <a:off x="462484" y="5114038"/>
            <a:ext cx="11341211" cy="0"/>
          </a:xfrm>
          <a:prstGeom prst="line">
            <a:avLst/>
          </a:prstGeom>
          <a:ln w="38100">
            <a:solidFill>
              <a:srgbClr val="E5E5E5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 Placeholder 5">
            <a:extLst>
              <a:ext uri="{FF2B5EF4-FFF2-40B4-BE49-F238E27FC236}">
                <a16:creationId xmlns:a16="http://schemas.microsoft.com/office/drawing/2014/main" id="{7E64F422-3003-40B9-A5E5-A40757DFB63D}"/>
              </a:ext>
            </a:extLst>
          </p:cNvPr>
          <p:cNvSpPr>
            <a:spLocks noGrp="1"/>
          </p:cNvSpPr>
          <p:nvPr>
            <p:ph type="body" sz="quarter" idx="101" hasCustomPrompt="1"/>
          </p:nvPr>
        </p:nvSpPr>
        <p:spPr>
          <a:xfrm>
            <a:off x="4996607" y="1526894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32" name="Text Placeholder 5">
            <a:extLst>
              <a:ext uri="{FF2B5EF4-FFF2-40B4-BE49-F238E27FC236}">
                <a16:creationId xmlns:a16="http://schemas.microsoft.com/office/drawing/2014/main" id="{336FCF35-5363-45C5-B68F-1BA34153417B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3495622" y="2723274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38" name="Text Placeholder 5">
            <a:extLst>
              <a:ext uri="{FF2B5EF4-FFF2-40B4-BE49-F238E27FC236}">
                <a16:creationId xmlns:a16="http://schemas.microsoft.com/office/drawing/2014/main" id="{6F2991C4-E872-4CA2-B431-69F0A6DFD0FE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6506458" y="2723273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39" name="Text Placeholder 5">
            <a:extLst>
              <a:ext uri="{FF2B5EF4-FFF2-40B4-BE49-F238E27FC236}">
                <a16:creationId xmlns:a16="http://schemas.microsoft.com/office/drawing/2014/main" id="{421AD299-1B8C-46C1-9829-83CDE4F18DD5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9539596" y="2723272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40" name="Text Placeholder 5">
            <a:extLst>
              <a:ext uri="{FF2B5EF4-FFF2-40B4-BE49-F238E27FC236}">
                <a16:creationId xmlns:a16="http://schemas.microsoft.com/office/drawing/2014/main" id="{71C5289E-D5FA-4695-BB82-595F00D7D7F4}"/>
              </a:ext>
            </a:extLst>
          </p:cNvPr>
          <p:cNvSpPr>
            <a:spLocks noGrp="1"/>
          </p:cNvSpPr>
          <p:nvPr>
            <p:ph type="body" sz="quarter" idx="105" hasCustomPrompt="1"/>
          </p:nvPr>
        </p:nvSpPr>
        <p:spPr>
          <a:xfrm>
            <a:off x="462484" y="2734425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41" name="Text Placeholder 5">
            <a:extLst>
              <a:ext uri="{FF2B5EF4-FFF2-40B4-BE49-F238E27FC236}">
                <a16:creationId xmlns:a16="http://schemas.microsoft.com/office/drawing/2014/main" id="{0B8BFF5C-35E0-4322-BA81-53CE47663852}"/>
              </a:ext>
            </a:extLst>
          </p:cNvPr>
          <p:cNvSpPr>
            <a:spLocks noGrp="1"/>
          </p:cNvSpPr>
          <p:nvPr>
            <p:ph type="body" sz="quarter" idx="106" hasCustomPrompt="1"/>
          </p:nvPr>
        </p:nvSpPr>
        <p:spPr>
          <a:xfrm>
            <a:off x="3495622" y="4076353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42" name="Text Placeholder 5">
            <a:extLst>
              <a:ext uri="{FF2B5EF4-FFF2-40B4-BE49-F238E27FC236}">
                <a16:creationId xmlns:a16="http://schemas.microsoft.com/office/drawing/2014/main" id="{5D77F81C-0E78-4942-B6D6-390E9FA16152}"/>
              </a:ext>
            </a:extLst>
          </p:cNvPr>
          <p:cNvSpPr>
            <a:spLocks noGrp="1"/>
          </p:cNvSpPr>
          <p:nvPr>
            <p:ph type="body" sz="quarter" idx="107" hasCustomPrompt="1"/>
          </p:nvPr>
        </p:nvSpPr>
        <p:spPr>
          <a:xfrm>
            <a:off x="6506458" y="4076352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43" name="Text Placeholder 5">
            <a:extLst>
              <a:ext uri="{FF2B5EF4-FFF2-40B4-BE49-F238E27FC236}">
                <a16:creationId xmlns:a16="http://schemas.microsoft.com/office/drawing/2014/main" id="{124E6F1C-32CA-46CB-8BD6-1C514313694A}"/>
              </a:ext>
            </a:extLst>
          </p:cNvPr>
          <p:cNvSpPr>
            <a:spLocks noGrp="1"/>
          </p:cNvSpPr>
          <p:nvPr>
            <p:ph type="body" sz="quarter" idx="108" hasCustomPrompt="1"/>
          </p:nvPr>
        </p:nvSpPr>
        <p:spPr>
          <a:xfrm>
            <a:off x="9539596" y="4076351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44" name="Text Placeholder 5">
            <a:extLst>
              <a:ext uri="{FF2B5EF4-FFF2-40B4-BE49-F238E27FC236}">
                <a16:creationId xmlns:a16="http://schemas.microsoft.com/office/drawing/2014/main" id="{C5B1500E-F936-4CCA-8D53-9F76469EF167}"/>
              </a:ext>
            </a:extLst>
          </p:cNvPr>
          <p:cNvSpPr>
            <a:spLocks noGrp="1"/>
          </p:cNvSpPr>
          <p:nvPr>
            <p:ph type="body" sz="quarter" idx="109" hasCustomPrompt="1"/>
          </p:nvPr>
        </p:nvSpPr>
        <p:spPr>
          <a:xfrm>
            <a:off x="462484" y="4087504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45" name="Text Placeholder 5">
            <a:extLst>
              <a:ext uri="{FF2B5EF4-FFF2-40B4-BE49-F238E27FC236}">
                <a16:creationId xmlns:a16="http://schemas.microsoft.com/office/drawing/2014/main" id="{E243482B-728E-4931-A9C2-3D24203DBE8C}"/>
              </a:ext>
            </a:extLst>
          </p:cNvPr>
          <p:cNvSpPr>
            <a:spLocks noGrp="1"/>
          </p:cNvSpPr>
          <p:nvPr>
            <p:ph type="body" sz="quarter" idx="110" hasCustomPrompt="1"/>
          </p:nvPr>
        </p:nvSpPr>
        <p:spPr>
          <a:xfrm>
            <a:off x="3495622" y="5429432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46" name="Text Placeholder 5">
            <a:extLst>
              <a:ext uri="{FF2B5EF4-FFF2-40B4-BE49-F238E27FC236}">
                <a16:creationId xmlns:a16="http://schemas.microsoft.com/office/drawing/2014/main" id="{82881418-6C22-4369-BD75-691BECDAA7B9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>
            <a:off x="6506458" y="5429431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47" name="Text Placeholder 5">
            <a:extLst>
              <a:ext uri="{FF2B5EF4-FFF2-40B4-BE49-F238E27FC236}">
                <a16:creationId xmlns:a16="http://schemas.microsoft.com/office/drawing/2014/main" id="{F982EFC9-6A10-4A75-847C-2447331DCCD3}"/>
              </a:ext>
            </a:extLst>
          </p:cNvPr>
          <p:cNvSpPr>
            <a:spLocks noGrp="1"/>
          </p:cNvSpPr>
          <p:nvPr>
            <p:ph type="body" sz="quarter" idx="112" hasCustomPrompt="1"/>
          </p:nvPr>
        </p:nvSpPr>
        <p:spPr>
          <a:xfrm>
            <a:off x="9539596" y="5429430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48" name="Text Placeholder 5">
            <a:extLst>
              <a:ext uri="{FF2B5EF4-FFF2-40B4-BE49-F238E27FC236}">
                <a16:creationId xmlns:a16="http://schemas.microsoft.com/office/drawing/2014/main" id="{10E1AA99-2B8D-4B8F-AA6E-8C258E10EEBB}"/>
              </a:ext>
            </a:extLst>
          </p:cNvPr>
          <p:cNvSpPr>
            <a:spLocks noGrp="1"/>
          </p:cNvSpPr>
          <p:nvPr>
            <p:ph type="body" sz="quarter" idx="113" hasCustomPrompt="1"/>
          </p:nvPr>
        </p:nvSpPr>
        <p:spPr>
          <a:xfrm>
            <a:off x="462484" y="5440583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8221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e Diagr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4E994167-D5E2-45F4-90BC-626B98324A5F}"/>
              </a:ext>
            </a:extLst>
          </p:cNvPr>
          <p:cNvSpPr>
            <a:spLocks noGrp="1"/>
          </p:cNvSpPr>
          <p:nvPr>
            <p:ph type="body" sz="quarter" idx="121" hasCustomPrompt="1"/>
          </p:nvPr>
        </p:nvSpPr>
        <p:spPr>
          <a:xfrm>
            <a:off x="2653716" y="3065629"/>
            <a:ext cx="6813013" cy="45720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8CB86A48-5F3D-422E-8033-E237DBB48CDF}"/>
              </a:ext>
            </a:extLst>
          </p:cNvPr>
          <p:cNvSpPr>
            <a:spLocks noGrp="1"/>
          </p:cNvSpPr>
          <p:nvPr>
            <p:ph type="body" sz="quarter" idx="122" hasCustomPrompt="1"/>
          </p:nvPr>
        </p:nvSpPr>
        <p:spPr>
          <a:xfrm>
            <a:off x="2641640" y="4322223"/>
            <a:ext cx="6849237" cy="45720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AFF47B43-019D-4421-AF52-293943D5A6C6}"/>
              </a:ext>
            </a:extLst>
          </p:cNvPr>
          <p:cNvSpPr>
            <a:spLocks noGrp="1"/>
          </p:cNvSpPr>
          <p:nvPr>
            <p:ph type="body" sz="quarter" idx="123" hasCustomPrompt="1"/>
          </p:nvPr>
        </p:nvSpPr>
        <p:spPr>
          <a:xfrm>
            <a:off x="2629564" y="5608063"/>
            <a:ext cx="6837166" cy="45720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7418A3C7-FAE9-43AF-B6C8-658DE1A3579F}"/>
              </a:ext>
            </a:extLst>
          </p:cNvPr>
          <p:cNvSpPr>
            <a:spLocks noGrp="1"/>
          </p:cNvSpPr>
          <p:nvPr>
            <p:ph type="body" sz="quarter" idx="125" hasCustomPrompt="1"/>
          </p:nvPr>
        </p:nvSpPr>
        <p:spPr>
          <a:xfrm rot="5400000">
            <a:off x="9434850" y="4557441"/>
            <a:ext cx="2327852" cy="48299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FF18F75E-C9B7-442F-8573-CDDE74D4CEF8}"/>
              </a:ext>
            </a:extLst>
          </p:cNvPr>
          <p:cNvSpPr>
            <a:spLocks noGrp="1"/>
          </p:cNvSpPr>
          <p:nvPr>
            <p:ph type="body" sz="quarter" idx="101" hasCustomPrompt="1"/>
          </p:nvPr>
        </p:nvSpPr>
        <p:spPr>
          <a:xfrm>
            <a:off x="4905873" y="1574142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EF7243F5-9A98-4E7B-A633-2F3E6C461F11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9466730" y="2723272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EFBACA46-A5BC-4A6B-BB09-5758BE4FBE05}"/>
              </a:ext>
            </a:extLst>
          </p:cNvPr>
          <p:cNvSpPr>
            <a:spLocks noGrp="1"/>
          </p:cNvSpPr>
          <p:nvPr>
            <p:ph type="body" sz="quarter" idx="105" hasCustomPrompt="1"/>
          </p:nvPr>
        </p:nvSpPr>
        <p:spPr>
          <a:xfrm>
            <a:off x="389618" y="2734425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5BCD4AC8-10A6-4F49-A8DC-1AB477EE9A80}"/>
              </a:ext>
            </a:extLst>
          </p:cNvPr>
          <p:cNvSpPr>
            <a:spLocks noGrp="1"/>
          </p:cNvSpPr>
          <p:nvPr>
            <p:ph type="body" sz="quarter" idx="108" hasCustomPrompt="1"/>
          </p:nvPr>
        </p:nvSpPr>
        <p:spPr>
          <a:xfrm>
            <a:off x="9466730" y="3969360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F64A9122-B597-4119-AFFB-01076DE0B435}"/>
              </a:ext>
            </a:extLst>
          </p:cNvPr>
          <p:cNvSpPr>
            <a:spLocks noGrp="1"/>
          </p:cNvSpPr>
          <p:nvPr>
            <p:ph type="body" sz="quarter" idx="112" hasCustomPrompt="1"/>
          </p:nvPr>
        </p:nvSpPr>
        <p:spPr>
          <a:xfrm>
            <a:off x="9442576" y="5244047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33" name="Text Placeholder 5">
            <a:extLst>
              <a:ext uri="{FF2B5EF4-FFF2-40B4-BE49-F238E27FC236}">
                <a16:creationId xmlns:a16="http://schemas.microsoft.com/office/drawing/2014/main" id="{07D4D461-EFF0-49CC-8BB5-E7BA3E9987E2}"/>
              </a:ext>
            </a:extLst>
          </p:cNvPr>
          <p:cNvSpPr>
            <a:spLocks noGrp="1"/>
          </p:cNvSpPr>
          <p:nvPr>
            <p:ph type="body" sz="quarter" idx="113" hasCustomPrompt="1"/>
          </p:nvPr>
        </p:nvSpPr>
        <p:spPr>
          <a:xfrm>
            <a:off x="365464" y="5255200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34" name="Text Placeholder 5">
            <a:extLst>
              <a:ext uri="{FF2B5EF4-FFF2-40B4-BE49-F238E27FC236}">
                <a16:creationId xmlns:a16="http://schemas.microsoft.com/office/drawing/2014/main" id="{FA236FD0-227C-4B10-8865-F3E900E938EE}"/>
              </a:ext>
            </a:extLst>
          </p:cNvPr>
          <p:cNvSpPr>
            <a:spLocks noGrp="1"/>
          </p:cNvSpPr>
          <p:nvPr>
            <p:ph type="body" sz="quarter" idx="114" hasCustomPrompt="1"/>
          </p:nvPr>
        </p:nvSpPr>
        <p:spPr>
          <a:xfrm rot="5400000">
            <a:off x="4396685" y="3921107"/>
            <a:ext cx="3328193" cy="45719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35" name="Text Placeholder 5">
            <a:extLst>
              <a:ext uri="{FF2B5EF4-FFF2-40B4-BE49-F238E27FC236}">
                <a16:creationId xmlns:a16="http://schemas.microsoft.com/office/drawing/2014/main" id="{51389672-4643-4CCF-9B88-483CD5051086}"/>
              </a:ext>
            </a:extLst>
          </p:cNvPr>
          <p:cNvSpPr>
            <a:spLocks noGrp="1"/>
          </p:cNvSpPr>
          <p:nvPr>
            <p:ph type="body" sz="quarter" idx="124" hasCustomPrompt="1"/>
          </p:nvPr>
        </p:nvSpPr>
        <p:spPr>
          <a:xfrm rot="5400000">
            <a:off x="607841" y="4324592"/>
            <a:ext cx="1815498" cy="45721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36" name="Text Placeholder 5">
            <a:extLst>
              <a:ext uri="{FF2B5EF4-FFF2-40B4-BE49-F238E27FC236}">
                <a16:creationId xmlns:a16="http://schemas.microsoft.com/office/drawing/2014/main" id="{EF3ED38B-ADC6-4A23-AC1B-1E08BF9D8A92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3422756" y="2723274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37" name="Text Placeholder 5">
            <a:extLst>
              <a:ext uri="{FF2B5EF4-FFF2-40B4-BE49-F238E27FC236}">
                <a16:creationId xmlns:a16="http://schemas.microsoft.com/office/drawing/2014/main" id="{4557C485-FEE9-47FF-983A-B6EF080BC970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6433592" y="2723273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49" name="Text Placeholder 5">
            <a:extLst>
              <a:ext uri="{FF2B5EF4-FFF2-40B4-BE49-F238E27FC236}">
                <a16:creationId xmlns:a16="http://schemas.microsoft.com/office/drawing/2014/main" id="{1162020B-FC8F-436B-99AA-1F46F8DD4F75}"/>
              </a:ext>
            </a:extLst>
          </p:cNvPr>
          <p:cNvSpPr>
            <a:spLocks noGrp="1"/>
          </p:cNvSpPr>
          <p:nvPr>
            <p:ph type="body" sz="quarter" idx="106" hasCustomPrompt="1"/>
          </p:nvPr>
        </p:nvSpPr>
        <p:spPr>
          <a:xfrm>
            <a:off x="3422756" y="3969362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50" name="Text Placeholder 5">
            <a:extLst>
              <a:ext uri="{FF2B5EF4-FFF2-40B4-BE49-F238E27FC236}">
                <a16:creationId xmlns:a16="http://schemas.microsoft.com/office/drawing/2014/main" id="{528C8E29-C492-484C-96AF-370B1F9C615A}"/>
              </a:ext>
            </a:extLst>
          </p:cNvPr>
          <p:cNvSpPr>
            <a:spLocks noGrp="1"/>
          </p:cNvSpPr>
          <p:nvPr>
            <p:ph type="body" sz="quarter" idx="107" hasCustomPrompt="1"/>
          </p:nvPr>
        </p:nvSpPr>
        <p:spPr>
          <a:xfrm>
            <a:off x="6433592" y="3969361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51" name="Text Placeholder 5">
            <a:extLst>
              <a:ext uri="{FF2B5EF4-FFF2-40B4-BE49-F238E27FC236}">
                <a16:creationId xmlns:a16="http://schemas.microsoft.com/office/drawing/2014/main" id="{F76EC44A-EDEB-47CF-8DAD-E254D373E00F}"/>
              </a:ext>
            </a:extLst>
          </p:cNvPr>
          <p:cNvSpPr>
            <a:spLocks noGrp="1"/>
          </p:cNvSpPr>
          <p:nvPr>
            <p:ph type="body" sz="quarter" idx="109" hasCustomPrompt="1"/>
          </p:nvPr>
        </p:nvSpPr>
        <p:spPr>
          <a:xfrm>
            <a:off x="389618" y="3980513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52" name="Text Placeholder 5">
            <a:extLst>
              <a:ext uri="{FF2B5EF4-FFF2-40B4-BE49-F238E27FC236}">
                <a16:creationId xmlns:a16="http://schemas.microsoft.com/office/drawing/2014/main" id="{7BB83E2B-59A4-4107-B166-2CA257ADF83D}"/>
              </a:ext>
            </a:extLst>
          </p:cNvPr>
          <p:cNvSpPr>
            <a:spLocks noGrp="1"/>
          </p:cNvSpPr>
          <p:nvPr>
            <p:ph type="body" sz="quarter" idx="110" hasCustomPrompt="1"/>
          </p:nvPr>
        </p:nvSpPr>
        <p:spPr>
          <a:xfrm>
            <a:off x="3398602" y="5244049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53" name="Text Placeholder 5">
            <a:extLst>
              <a:ext uri="{FF2B5EF4-FFF2-40B4-BE49-F238E27FC236}">
                <a16:creationId xmlns:a16="http://schemas.microsoft.com/office/drawing/2014/main" id="{C9BD678A-A924-49D0-9F0A-D5E47C2A4EFA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>
            <a:off x="6409438" y="5244048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54" name="Text Placeholder 5">
            <a:extLst>
              <a:ext uri="{FF2B5EF4-FFF2-40B4-BE49-F238E27FC236}">
                <a16:creationId xmlns:a16="http://schemas.microsoft.com/office/drawing/2014/main" id="{91276535-6134-4A10-B055-52EE86644BE2}"/>
              </a:ext>
            </a:extLst>
          </p:cNvPr>
          <p:cNvSpPr>
            <a:spLocks noGrp="1"/>
          </p:cNvSpPr>
          <p:nvPr>
            <p:ph type="body" sz="quarter" idx="118" hasCustomPrompt="1"/>
          </p:nvPr>
        </p:nvSpPr>
        <p:spPr>
          <a:xfrm rot="5400000">
            <a:off x="1744159" y="4336848"/>
            <a:ext cx="2588154" cy="45719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55" name="Text Placeholder 5">
            <a:extLst>
              <a:ext uri="{FF2B5EF4-FFF2-40B4-BE49-F238E27FC236}">
                <a16:creationId xmlns:a16="http://schemas.microsoft.com/office/drawing/2014/main" id="{F7FCA5B7-AD50-48EE-B5F5-431AB6444458}"/>
              </a:ext>
            </a:extLst>
          </p:cNvPr>
          <p:cNvSpPr>
            <a:spLocks noGrp="1"/>
          </p:cNvSpPr>
          <p:nvPr>
            <p:ph type="body" sz="quarter" idx="120" hasCustomPrompt="1"/>
          </p:nvPr>
        </p:nvSpPr>
        <p:spPr>
          <a:xfrm rot="5400000">
            <a:off x="7788131" y="4336847"/>
            <a:ext cx="2588154" cy="45719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</p:spTree>
    <p:extLst>
      <p:ext uri="{BB962C8B-B14F-4D97-AF65-F5344CB8AC3E}">
        <p14:creationId xmlns:p14="http://schemas.microsoft.com/office/powerpoint/2010/main" val="2863169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heav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677C1-AC14-E84C-B1CD-F3E51476933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0212" y="1873250"/>
            <a:ext cx="11388407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157634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74339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261EA8-F16A-8440-9236-A41F002F048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6844" y="1873250"/>
            <a:ext cx="11179985" cy="4270375"/>
          </a:xfrm>
          <a:prstGeom prst="rect">
            <a:avLst/>
          </a:prstGeom>
        </p:spPr>
        <p:txBody>
          <a:bodyPr/>
          <a:lstStyle>
            <a:lvl1pPr>
              <a:defRPr sz="2000" b="1">
                <a:solidFill>
                  <a:srgbClr val="007A53"/>
                </a:solidFill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E1971B-7994-48E2-B5EA-1EE615044C2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29827" y="1213645"/>
            <a:ext cx="5013030" cy="43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18604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D621D-405A-AE43-83E8-6F53B7DB0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9800" y="3981722"/>
            <a:ext cx="5957656" cy="565608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8125CD-E6C4-734D-9632-3A76C30AFB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09800" y="6101826"/>
            <a:ext cx="2743200" cy="365125"/>
          </a:xfrm>
          <a:prstGeom prst="rect">
            <a:avLst/>
          </a:prstGeom>
        </p:spPr>
        <p:txBody>
          <a:bodyPr/>
          <a:lstStyle/>
          <a:p>
            <a:fld id="{07EFCBE4-E741-C142-8910-39EAB846F09D}" type="datetime1">
              <a:rPr lang="en-GB" smtClean="0"/>
              <a:t>18/10/2023</a:t>
            </a:fld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F002AD9-E55F-034F-A02E-1A158D25FD8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209800" y="4685776"/>
            <a:ext cx="7162800" cy="914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454662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reak pag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972C41A-9216-4B40-861A-E5A06DD10D6E}"/>
              </a:ext>
            </a:extLst>
          </p:cNvPr>
          <p:cNvSpPr>
            <a:spLocks noGrp="1" noChangeAspect="1"/>
          </p:cNvSpPr>
          <p:nvPr>
            <p:ph idx="15" hasCustomPrompt="1"/>
          </p:nvPr>
        </p:nvSpPr>
        <p:spPr>
          <a:xfrm>
            <a:off x="2068947" y="2336853"/>
            <a:ext cx="8478981" cy="661375"/>
          </a:xfrm>
          <a:prstGeom prst="rect">
            <a:avLst/>
          </a:prstGeom>
          <a:solidFill>
            <a:srgbClr val="8D8E8D"/>
          </a:solidFill>
        </p:spPr>
        <p:txBody>
          <a:bodyPr lIns="74441" tIns="37221" rIns="74441" bIns="37221"/>
          <a:lstStyle>
            <a:lvl1pPr marL="0" marR="0" indent="0" algn="ctr" defTabSz="78908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32"/>
              </a:spcAft>
              <a:buClrTx/>
              <a:buSzTx/>
              <a:buFont typeface="Arial" panose="020B0604020202020204" pitchFamily="34" charset="0"/>
              <a:buNone/>
              <a:tabLst/>
              <a:defRPr lang="en-US" sz="3922" b="1" kern="1200" dirty="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789082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432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Title </a:t>
            </a:r>
            <a:endParaRPr lang="en-US" sz="3074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8100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2EC17-A5D6-40EC-8F49-AF3D8B33D58A}" type="datetimeFigureOut">
              <a:rPr lang="en-GB" smtClean="0"/>
              <a:t>18/10/2023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C316E-BE9D-4AB2-86D3-D57F9103C2F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573775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2EC17-A5D6-40EC-8F49-AF3D8B33D58A}" type="datetimeFigureOut">
              <a:rPr lang="en-GB" smtClean="0"/>
              <a:t>18/10/2023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C316E-BE9D-4AB2-86D3-D57F9103C2F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8717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261EA8-F16A-8440-9236-A41F002F048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6844" y="1873250"/>
            <a:ext cx="11179985" cy="4270375"/>
          </a:xfrm>
          <a:prstGeom prst="rect">
            <a:avLst/>
          </a:prstGeom>
        </p:spPr>
        <p:txBody>
          <a:bodyPr/>
          <a:lstStyle>
            <a:lvl1pPr>
              <a:defRPr sz="2000" b="1">
                <a:solidFill>
                  <a:srgbClr val="007A53"/>
                </a:solidFill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E1971B-7994-48E2-B5EA-1EE615044C2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29827" y="1213645"/>
            <a:ext cx="5013030" cy="43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14835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heav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43DE525-5AF9-D946-B14C-7293F8D7846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9826" y="1997461"/>
            <a:ext cx="11294087" cy="402778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007A53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5405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heav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677C1-AC14-E84C-B1CD-F3E51476933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0212" y="1873250"/>
            <a:ext cx="11388407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341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heavy (split)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677C1-AC14-E84C-B1CD-F3E51476933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0213" y="1873250"/>
            <a:ext cx="5384800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007A53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00FD0A2-EE6F-0141-9F90-1F57C484E101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067534" y="1873250"/>
            <a:ext cx="5384800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007A53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042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heavy (split)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677C1-AC14-E84C-B1CD-F3E51476933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0213" y="1873250"/>
            <a:ext cx="5384800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00FD0A2-EE6F-0141-9F90-1F57C484E101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067534" y="1873250"/>
            <a:ext cx="5384800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8655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261EA8-F16A-8440-9236-A41F002F048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6844" y="1873250"/>
            <a:ext cx="3165245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rgbClr val="007A53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C7596A-A16D-BC41-A75D-6A543766AE4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861217" y="1873250"/>
            <a:ext cx="7519987" cy="4270375"/>
          </a:xfrm>
          <a:prstGeom prst="rect">
            <a:avLst/>
          </a:prstGeom>
        </p:spPr>
        <p:txBody>
          <a:bodyPr/>
          <a:lstStyle>
            <a:lvl1pPr>
              <a:defRPr sz="1800" b="1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6237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677C1-AC14-E84C-B1CD-F3E51476933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0213" y="1873250"/>
            <a:ext cx="5384800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2357FB5A-6BB5-4BCE-A459-AA47678C10D9}"/>
              </a:ext>
            </a:extLst>
          </p:cNvPr>
          <p:cNvSpPr>
            <a:spLocks noGrp="1"/>
          </p:cNvSpPr>
          <p:nvPr>
            <p:ph type="pic" sz="quarter" idx="98" hasCustomPrompt="1"/>
          </p:nvPr>
        </p:nvSpPr>
        <p:spPr>
          <a:xfrm>
            <a:off x="6096000" y="1873250"/>
            <a:ext cx="6096000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829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6.xml"/><Relationship Id="rId21" Type="http://schemas.openxmlformats.org/officeDocument/2006/relationships/slideLayout" Target="../slideLayouts/slideLayout24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2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24" Type="http://schemas.openxmlformats.org/officeDocument/2006/relationships/image" Target="../media/image2.jpg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22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Relationship Id="rId22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3FAABE4-BBBA-F34D-9FCF-803368DF7F4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BEE673-7C3F-864F-A4CE-905687918A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209800" y="61018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4B77221-0FD8-6A4A-AAC5-326A67BAC751}" type="datetime1">
              <a:rPr lang="en-GB" smtClean="0"/>
              <a:t>18/10/2023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050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  <p:sldLayoutId id="2147483764" r:id="rId2"/>
    <p:sldLayoutId id="2147483765" r:id="rId3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37767BF-16EB-504C-8C25-BCA328CCBC16}"/>
              </a:ext>
            </a:extLst>
          </p:cNvPr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825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48" r:id="rId2"/>
    <p:sldLayoutId id="2147483743" r:id="rId3"/>
    <p:sldLayoutId id="2147483747" r:id="rId4"/>
    <p:sldLayoutId id="2147483746" r:id="rId5"/>
    <p:sldLayoutId id="2147483754" r:id="rId6"/>
    <p:sldLayoutId id="2147483755" r:id="rId7"/>
    <p:sldLayoutId id="2147483745" r:id="rId8"/>
    <p:sldLayoutId id="2147483749" r:id="rId9"/>
    <p:sldLayoutId id="2147483750" r:id="rId10"/>
    <p:sldLayoutId id="2147483751" r:id="rId11"/>
    <p:sldLayoutId id="2147483752" r:id="rId12"/>
    <p:sldLayoutId id="2147483753" r:id="rId13"/>
    <p:sldLayoutId id="2147483756" r:id="rId14"/>
    <p:sldLayoutId id="2147483757" r:id="rId15"/>
    <p:sldLayoutId id="2147483758" r:id="rId16"/>
    <p:sldLayoutId id="2147483759" r:id="rId17"/>
    <p:sldLayoutId id="2147483762" r:id="rId18"/>
    <p:sldLayoutId id="2147483763" r:id="rId19"/>
    <p:sldLayoutId id="2147483769" r:id="rId20"/>
    <p:sldLayoutId id="2147483770" r:id="rId21"/>
    <p:sldLayoutId id="2147483771" r:id="rId22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2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13.xml"/><Relationship Id="rId6" Type="http://schemas.openxmlformats.org/officeDocument/2006/relationships/image" Target="../media/image17.png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6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7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8FBCB0FB-D425-70AA-057A-2E5DDC792E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6085" y="1240136"/>
            <a:ext cx="7817988" cy="4743797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E8107F4-76D1-F8B6-A32B-6C3519386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5753" y="5046871"/>
            <a:ext cx="3260652" cy="570993"/>
          </a:xfrm>
          <a:solidFill>
            <a:srgbClr val="009F53"/>
          </a:solidFill>
        </p:spPr>
        <p:txBody>
          <a:bodyPr/>
          <a:lstStyle/>
          <a:p>
            <a:r>
              <a:rPr lang="en-US" dirty="0"/>
              <a:t>KS2 - Asthma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96198B4-7383-5DEE-DC41-6804B72D66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7014987"/>
              </p:ext>
            </p:extLst>
          </p:nvPr>
        </p:nvGraphicFramePr>
        <p:xfrm>
          <a:off x="59375" y="6700237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303360278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KS2-POW-V1.0-1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30463949"/>
                  </a:ext>
                </a:extLst>
              </a:tr>
            </a:tbl>
          </a:graphicData>
        </a:graphic>
      </p:graphicFrame>
      <p:pic>
        <p:nvPicPr>
          <p:cNvPr id="3" name="Picture 2" descr="A green circle with white text and a graduation cap&#10;&#10;Description automatically generated">
            <a:extLst>
              <a:ext uri="{FF2B5EF4-FFF2-40B4-BE49-F238E27FC236}">
                <a16:creationId xmlns:a16="http://schemas.microsoft.com/office/drawing/2014/main" id="{5C428DF9-A7DC-CC35-1776-6CE15A788CA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84" y="5617864"/>
            <a:ext cx="955675" cy="933450"/>
          </a:xfrm>
          <a:prstGeom prst="rect">
            <a:avLst/>
          </a:prstGeom>
        </p:spPr>
      </p:pic>
      <p:pic>
        <p:nvPicPr>
          <p:cNvPr id="8" name="Picture 7" descr="A green circle with white text and a white lungs&#10;&#10;Description automatically generated">
            <a:extLst>
              <a:ext uri="{FF2B5EF4-FFF2-40B4-BE49-F238E27FC236}">
                <a16:creationId xmlns:a16="http://schemas.microsoft.com/office/drawing/2014/main" id="{23FD0521-9DA1-C19E-ECD5-8A18E51EACC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89" y="5617864"/>
            <a:ext cx="954405" cy="9334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078913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E114A2E-7206-87B4-7A67-5B2228E7F653}"/>
              </a:ext>
            </a:extLst>
          </p:cNvPr>
          <p:cNvSpPr/>
          <p:nvPr/>
        </p:nvSpPr>
        <p:spPr>
          <a:xfrm>
            <a:off x="0" y="1730829"/>
            <a:ext cx="1447800" cy="17961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316B3B2-68CE-B528-5734-90051D656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8" y="641121"/>
            <a:ext cx="4581559" cy="626362"/>
          </a:xfrm>
          <a:solidFill>
            <a:srgbClr val="009F53"/>
          </a:solidFill>
        </p:spPr>
        <p:txBody>
          <a:bodyPr>
            <a:normAutofit/>
          </a:bodyPr>
          <a:lstStyle/>
          <a:p>
            <a:r>
              <a:rPr lang="en-US" sz="3700" dirty="0"/>
              <a:t>Activity 2: Answers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0423F8-2143-670C-B272-4BF39D93A889}"/>
              </a:ext>
            </a:extLst>
          </p:cNvPr>
          <p:cNvSpPr txBox="1"/>
          <p:nvPr/>
        </p:nvSpPr>
        <p:spPr>
          <a:xfrm>
            <a:off x="3718812" y="1747866"/>
            <a:ext cx="4754376" cy="369332"/>
          </a:xfrm>
          <a:prstGeom prst="rect">
            <a:avLst/>
          </a:prstGeom>
          <a:solidFill>
            <a:srgbClr val="97999B"/>
          </a:solidFill>
        </p:spPr>
        <p:txBody>
          <a:bodyPr wrap="square">
            <a:spAutoFit/>
          </a:bodyPr>
          <a:lstStyle/>
          <a:p>
            <a:pPr>
              <a:spcAft>
                <a:spcPts val="586"/>
              </a:spcAft>
              <a:buClr>
                <a:srgbClr val="009F53"/>
              </a:buClr>
              <a:buSzPct val="100000"/>
            </a:pPr>
            <a:r>
              <a:rPr lang="en-GB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many of these answers did you get?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9D2DE31-5B4D-96C4-CFBB-4210971971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7014987"/>
              </p:ext>
            </p:extLst>
          </p:nvPr>
        </p:nvGraphicFramePr>
        <p:xfrm>
          <a:off x="59375" y="6700237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303360278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KS2-POW-V1.0-1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30463949"/>
                  </a:ext>
                </a:extLst>
              </a:tr>
            </a:tbl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7CD1C770-FC3C-749D-CFD3-72F85811ADA3}"/>
              </a:ext>
            </a:extLst>
          </p:cNvPr>
          <p:cNvGrpSpPr/>
          <p:nvPr/>
        </p:nvGrpSpPr>
        <p:grpSpPr>
          <a:xfrm>
            <a:off x="1455820" y="2540431"/>
            <a:ext cx="4411684" cy="3684466"/>
            <a:chOff x="748145" y="2576945"/>
            <a:chExt cx="4411684" cy="3684466"/>
          </a:xfrm>
          <a:solidFill>
            <a:srgbClr val="BFDFD2"/>
          </a:solidFill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32504571-F069-C243-C197-141E713BA40E}"/>
                </a:ext>
              </a:extLst>
            </p:cNvPr>
            <p:cNvSpPr/>
            <p:nvPr/>
          </p:nvSpPr>
          <p:spPr>
            <a:xfrm>
              <a:off x="748145" y="2576945"/>
              <a:ext cx="2054432" cy="1757549"/>
            </a:xfrm>
            <a:prstGeom prst="roundRect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00178A67-B76D-DD2E-8000-7178BC6C0574}"/>
                </a:ext>
              </a:extLst>
            </p:cNvPr>
            <p:cNvSpPr/>
            <p:nvPr/>
          </p:nvSpPr>
          <p:spPr>
            <a:xfrm>
              <a:off x="748145" y="4503862"/>
              <a:ext cx="2054432" cy="1757549"/>
            </a:xfrm>
            <a:prstGeom prst="roundRect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FFE047BE-F405-0F25-6C9C-2777A72CA2E1}"/>
                </a:ext>
              </a:extLst>
            </p:cNvPr>
            <p:cNvSpPr/>
            <p:nvPr/>
          </p:nvSpPr>
          <p:spPr>
            <a:xfrm>
              <a:off x="3105397" y="2576945"/>
              <a:ext cx="2054432" cy="1757549"/>
            </a:xfrm>
            <a:prstGeom prst="roundRect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897DB1A8-53A0-64ED-938A-2C6DFBFAF0AF}"/>
                </a:ext>
              </a:extLst>
            </p:cNvPr>
            <p:cNvSpPr/>
            <p:nvPr/>
          </p:nvSpPr>
          <p:spPr>
            <a:xfrm>
              <a:off x="3105397" y="4503861"/>
              <a:ext cx="2054432" cy="1757549"/>
            </a:xfrm>
            <a:prstGeom prst="roundRect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CC5B89C-D8A8-4EDF-F9BD-B569DC0A1574}"/>
              </a:ext>
            </a:extLst>
          </p:cNvPr>
          <p:cNvGrpSpPr/>
          <p:nvPr/>
        </p:nvGrpSpPr>
        <p:grpSpPr>
          <a:xfrm>
            <a:off x="6170324" y="2540430"/>
            <a:ext cx="4411684" cy="3684466"/>
            <a:chOff x="748145" y="2576945"/>
            <a:chExt cx="4411684" cy="3684466"/>
          </a:xfrm>
          <a:solidFill>
            <a:srgbClr val="BFDFD2"/>
          </a:solidFill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412DA9B4-5856-D008-0AF6-FEFDA4D91392}"/>
                </a:ext>
              </a:extLst>
            </p:cNvPr>
            <p:cNvSpPr/>
            <p:nvPr/>
          </p:nvSpPr>
          <p:spPr>
            <a:xfrm>
              <a:off x="748145" y="2576945"/>
              <a:ext cx="2054432" cy="1757549"/>
            </a:xfrm>
            <a:prstGeom prst="roundRect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81C40A8D-60B5-CBCA-B31F-591FBB7D5351}"/>
                </a:ext>
              </a:extLst>
            </p:cNvPr>
            <p:cNvSpPr/>
            <p:nvPr/>
          </p:nvSpPr>
          <p:spPr>
            <a:xfrm>
              <a:off x="748145" y="4503862"/>
              <a:ext cx="2054432" cy="1757549"/>
            </a:xfrm>
            <a:prstGeom prst="roundRect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7132FBCC-9D4A-6699-C434-3366D6607D40}"/>
                </a:ext>
              </a:extLst>
            </p:cNvPr>
            <p:cNvSpPr/>
            <p:nvPr/>
          </p:nvSpPr>
          <p:spPr>
            <a:xfrm>
              <a:off x="3105397" y="2576945"/>
              <a:ext cx="2054432" cy="1757549"/>
            </a:xfrm>
            <a:prstGeom prst="roundRect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694903DE-73EA-B412-118B-5F98BC59A9CB}"/>
                </a:ext>
              </a:extLst>
            </p:cNvPr>
            <p:cNvSpPr/>
            <p:nvPr/>
          </p:nvSpPr>
          <p:spPr>
            <a:xfrm>
              <a:off x="3105397" y="4503861"/>
              <a:ext cx="2054432" cy="1757549"/>
            </a:xfrm>
            <a:prstGeom prst="roundRect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D1A15DA2-2966-3A71-7927-2364CC594F0D}"/>
              </a:ext>
            </a:extLst>
          </p:cNvPr>
          <p:cNvSpPr txBox="1"/>
          <p:nvPr/>
        </p:nvSpPr>
        <p:spPr>
          <a:xfrm>
            <a:off x="1633950" y="3134202"/>
            <a:ext cx="1753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Pollen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7047B36-A393-E923-431E-2AB58A41D1E2}"/>
              </a:ext>
            </a:extLst>
          </p:cNvPr>
          <p:cNvSpPr txBox="1"/>
          <p:nvPr/>
        </p:nvSpPr>
        <p:spPr>
          <a:xfrm>
            <a:off x="1659813" y="5103086"/>
            <a:ext cx="1753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Exercise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1BA8D0C-7A11-1802-6984-F1F266603A3A}"/>
              </a:ext>
            </a:extLst>
          </p:cNvPr>
          <p:cNvSpPr txBox="1"/>
          <p:nvPr/>
        </p:nvSpPr>
        <p:spPr>
          <a:xfrm>
            <a:off x="3963560" y="3184330"/>
            <a:ext cx="1753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Pollution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88F216A-8ECB-33EC-42BE-74F4F9A4D468}"/>
              </a:ext>
            </a:extLst>
          </p:cNvPr>
          <p:cNvSpPr txBox="1"/>
          <p:nvPr/>
        </p:nvSpPr>
        <p:spPr>
          <a:xfrm>
            <a:off x="3991202" y="5115287"/>
            <a:ext cx="1753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Aerosols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1468945-3367-EBA4-8845-848AA59589F4}"/>
              </a:ext>
            </a:extLst>
          </p:cNvPr>
          <p:cNvSpPr txBox="1"/>
          <p:nvPr/>
        </p:nvSpPr>
        <p:spPr>
          <a:xfrm>
            <a:off x="6320812" y="3204671"/>
            <a:ext cx="1753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Pet fur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813BD9E-0A77-0D71-445B-62A50F53957B}"/>
              </a:ext>
            </a:extLst>
          </p:cNvPr>
          <p:cNvSpPr txBox="1"/>
          <p:nvPr/>
        </p:nvSpPr>
        <p:spPr>
          <a:xfrm>
            <a:off x="6320811" y="4925286"/>
            <a:ext cx="17534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Cleaning solutions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6D93CD3-CB45-A476-566C-0D5AB83BB3F7}"/>
              </a:ext>
            </a:extLst>
          </p:cNvPr>
          <p:cNvSpPr txBox="1"/>
          <p:nvPr/>
        </p:nvSpPr>
        <p:spPr>
          <a:xfrm>
            <a:off x="8726556" y="3209328"/>
            <a:ext cx="1753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Smoking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D17D3D1-EAA1-FD6F-E138-40C8296F9CCD}"/>
              </a:ext>
            </a:extLst>
          </p:cNvPr>
          <p:cNvSpPr txBox="1"/>
          <p:nvPr/>
        </p:nvSpPr>
        <p:spPr>
          <a:xfrm>
            <a:off x="8678064" y="5108927"/>
            <a:ext cx="1753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Cold air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19930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4DE1F4A-6A62-BA98-87F7-56EE80C84553}"/>
              </a:ext>
            </a:extLst>
          </p:cNvPr>
          <p:cNvSpPr/>
          <p:nvPr/>
        </p:nvSpPr>
        <p:spPr>
          <a:xfrm>
            <a:off x="0" y="1730829"/>
            <a:ext cx="1447800" cy="17961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316B3B2-68CE-B528-5734-90051D656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20"/>
            <a:ext cx="6968500" cy="634787"/>
          </a:xfrm>
          <a:solidFill>
            <a:srgbClr val="009F53"/>
          </a:solidFill>
        </p:spPr>
        <p:txBody>
          <a:bodyPr>
            <a:normAutofit/>
          </a:bodyPr>
          <a:lstStyle/>
          <a:p>
            <a:r>
              <a:rPr lang="en-US" sz="3700" dirty="0"/>
              <a:t>Activity 3: What do you think?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5838834-6915-F886-FCAC-9A031D7C68FB}"/>
              </a:ext>
            </a:extLst>
          </p:cNvPr>
          <p:cNvSpPr txBox="1"/>
          <p:nvPr/>
        </p:nvSpPr>
        <p:spPr>
          <a:xfrm>
            <a:off x="3667125" y="2679941"/>
            <a:ext cx="4579635" cy="2281476"/>
          </a:xfrm>
          <a:prstGeom prst="roundRect">
            <a:avLst/>
          </a:prstGeom>
          <a:solidFill>
            <a:srgbClr val="009F53"/>
          </a:solidFill>
          <a:ln w="38100">
            <a:solidFill>
              <a:srgbClr val="009F53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</a:rPr>
              <a:t>Signs and symptoms of someone having an asthma attack could be…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1E9BA1-EE18-70DD-608D-FDE51B8504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3842" y="5104755"/>
            <a:ext cx="1024314" cy="1373382"/>
          </a:xfrm>
          <a:prstGeom prst="rect">
            <a:avLst/>
          </a:prstGeom>
        </p:spPr>
      </p:pic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668DAFBD-0EF9-0B54-FBCB-7C1942140F05}"/>
              </a:ext>
            </a:extLst>
          </p:cNvPr>
          <p:cNvSpPr/>
          <p:nvPr/>
        </p:nvSpPr>
        <p:spPr>
          <a:xfrm>
            <a:off x="757098" y="2629102"/>
            <a:ext cx="2669450" cy="1814157"/>
          </a:xfrm>
          <a:prstGeom prst="wedgeRoundRectCallout">
            <a:avLst>
              <a:gd name="adj1" fmla="val 58748"/>
              <a:gd name="adj2" fmla="val 90256"/>
              <a:gd name="adj3" fmla="val 16667"/>
            </a:avLst>
          </a:prstGeom>
          <a:noFill/>
          <a:ln w="28575">
            <a:solidFill>
              <a:srgbClr val="009F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rgbClr val="009F53"/>
                </a:solidFill>
              </a:rPr>
              <a:t>A </a:t>
            </a:r>
            <a:r>
              <a:rPr lang="en-GB" sz="2800" b="1" dirty="0">
                <a:solidFill>
                  <a:srgbClr val="009F53"/>
                </a:solidFill>
              </a:rPr>
              <a:t>SIGN</a:t>
            </a:r>
            <a:r>
              <a:rPr lang="en-GB" sz="2800" dirty="0">
                <a:solidFill>
                  <a:srgbClr val="009F53"/>
                </a:solidFill>
              </a:rPr>
              <a:t> is something you can see.</a:t>
            </a:r>
          </a:p>
        </p:txBody>
      </p:sp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B76E5EF2-4121-96A9-55D4-5E2745EC6A95}"/>
              </a:ext>
            </a:extLst>
          </p:cNvPr>
          <p:cNvSpPr/>
          <p:nvPr/>
        </p:nvSpPr>
        <p:spPr>
          <a:xfrm>
            <a:off x="8599605" y="2634635"/>
            <a:ext cx="3234226" cy="1814159"/>
          </a:xfrm>
          <a:prstGeom prst="wedgeRoundRectCallout">
            <a:avLst>
              <a:gd name="adj1" fmla="val -56772"/>
              <a:gd name="adj2" fmla="val 86555"/>
              <a:gd name="adj3" fmla="val 16667"/>
            </a:avLst>
          </a:prstGeom>
          <a:noFill/>
          <a:ln w="28575">
            <a:solidFill>
              <a:srgbClr val="009F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rgbClr val="009F53"/>
                </a:solidFill>
              </a:rPr>
              <a:t>A </a:t>
            </a:r>
            <a:r>
              <a:rPr lang="en-GB" sz="2800" b="1" dirty="0">
                <a:solidFill>
                  <a:srgbClr val="009F53"/>
                </a:solidFill>
              </a:rPr>
              <a:t>SYMPTOM</a:t>
            </a:r>
            <a:r>
              <a:rPr lang="en-GB" sz="2800" dirty="0">
                <a:solidFill>
                  <a:srgbClr val="009F53"/>
                </a:solidFill>
              </a:rPr>
              <a:t> is something that the casualty tells you they feel. 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2A41C94-8F87-36F6-F3E2-BF2E4C364C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7014987"/>
              </p:ext>
            </p:extLst>
          </p:nvPr>
        </p:nvGraphicFramePr>
        <p:xfrm>
          <a:off x="59375" y="6700237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303360278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KS2-POW-V1.0-1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30463949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4890748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2A3CAE9-B771-FA60-D171-06B4FF052CF0}"/>
              </a:ext>
            </a:extLst>
          </p:cNvPr>
          <p:cNvSpPr/>
          <p:nvPr/>
        </p:nvSpPr>
        <p:spPr>
          <a:xfrm>
            <a:off x="0" y="1730829"/>
            <a:ext cx="1447800" cy="17961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316B3B2-68CE-B528-5734-90051D656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20"/>
            <a:ext cx="4569685" cy="634787"/>
          </a:xfrm>
          <a:solidFill>
            <a:srgbClr val="009F53"/>
          </a:solidFill>
        </p:spPr>
        <p:txBody>
          <a:bodyPr>
            <a:normAutofit/>
          </a:bodyPr>
          <a:lstStyle/>
          <a:p>
            <a:r>
              <a:rPr lang="en-US" sz="3700" dirty="0"/>
              <a:t>Activity 3: Answers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AF04534-3D28-F027-6BCE-C32F2E7DB3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7014987"/>
              </p:ext>
            </p:extLst>
          </p:nvPr>
        </p:nvGraphicFramePr>
        <p:xfrm>
          <a:off x="59375" y="6700237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303360278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KS2-POW-V1.0-1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30463949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A2E584EF-5187-A499-85C3-16FB3CF325BE}"/>
              </a:ext>
            </a:extLst>
          </p:cNvPr>
          <p:cNvSpPr/>
          <p:nvPr/>
        </p:nvSpPr>
        <p:spPr>
          <a:xfrm>
            <a:off x="429827" y="1820741"/>
            <a:ext cx="5028702" cy="3477875"/>
          </a:xfrm>
          <a:prstGeom prst="rect">
            <a:avLst/>
          </a:prstGeom>
          <a:solidFill>
            <a:schemeClr val="bg1"/>
          </a:solidFill>
          <a:ln w="38100">
            <a:solidFill>
              <a:srgbClr val="009F53"/>
            </a:solidFill>
          </a:ln>
        </p:spPr>
        <p:txBody>
          <a:bodyPr wrap="square">
            <a:spAutoFit/>
          </a:bodyPr>
          <a:lstStyle/>
          <a:p>
            <a:pPr marL="285750" indent="-285750" algn="l">
              <a:buClr>
                <a:srgbClr val="009F4D"/>
              </a:buClr>
              <a:buFont typeface="Segoe UI Symbol" panose="020B0502040204020203" pitchFamily="34" charset="0"/>
              <a:buChar char="➤"/>
            </a:pPr>
            <a:r>
              <a:rPr lang="en-GB" sz="20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Difficulty breathing</a:t>
            </a:r>
          </a:p>
          <a:p>
            <a:pPr marL="285750" indent="-285750" algn="l">
              <a:buClr>
                <a:srgbClr val="009F4D"/>
              </a:buClr>
              <a:buFont typeface="Segoe UI Symbol" panose="020B0502040204020203" pitchFamily="34" charset="0"/>
              <a:buChar char="➤"/>
            </a:pPr>
            <a:r>
              <a:rPr lang="en-GB" sz="20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Wheezing and coughing</a:t>
            </a:r>
          </a:p>
          <a:p>
            <a:pPr marL="285750" indent="-285750" algn="l">
              <a:buClr>
                <a:srgbClr val="009F4D"/>
              </a:buClr>
              <a:buFont typeface="Segoe UI Symbol" panose="020B0502040204020203" pitchFamily="34" charset="0"/>
              <a:buChar char="➤"/>
            </a:pPr>
            <a:r>
              <a:rPr lang="en-GB" sz="20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tight chest, it may feel like a band is tightening around it</a:t>
            </a:r>
          </a:p>
          <a:p>
            <a:pPr marL="285750" indent="-285750" algn="l">
              <a:buClr>
                <a:srgbClr val="009F4D"/>
              </a:buClr>
              <a:buFont typeface="Segoe UI Symbol" panose="020B0502040204020203" pitchFamily="34" charset="0"/>
              <a:buChar char="➤"/>
            </a:pPr>
            <a:r>
              <a:rPr lang="en-GB" sz="20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Distress and anxiety</a:t>
            </a:r>
          </a:p>
          <a:p>
            <a:pPr marL="285750" indent="-285750" algn="l">
              <a:buClr>
                <a:srgbClr val="009F4D"/>
              </a:buClr>
              <a:buFont typeface="Segoe UI Symbol" panose="020B0502040204020203" pitchFamily="34" charset="0"/>
              <a:buChar char="➤"/>
            </a:pPr>
            <a:r>
              <a:rPr lang="en-GB" sz="20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Difficulty speaking, shown through short sentences and whispering</a:t>
            </a:r>
          </a:p>
          <a:p>
            <a:pPr marL="285750" indent="-285750" algn="l">
              <a:buClr>
                <a:srgbClr val="009F4D"/>
              </a:buClr>
              <a:buFont typeface="Segoe UI Symbol" panose="020B0502040204020203" pitchFamily="34" charset="0"/>
              <a:buChar char="➤"/>
            </a:pPr>
            <a:r>
              <a:rPr lang="en-GB" sz="20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Signs of hypoxia such as grey-blue tinge to the lips, earlobes and nailbeds</a:t>
            </a:r>
          </a:p>
          <a:p>
            <a:pPr marL="285750" indent="-285750" algn="l">
              <a:buClr>
                <a:srgbClr val="009F4D"/>
              </a:buClr>
              <a:buFont typeface="Segoe UI Symbol" panose="020B0502040204020203" pitchFamily="34" charset="0"/>
              <a:buChar char="➤"/>
            </a:pPr>
            <a:r>
              <a:rPr lang="en-GB" sz="20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Exhaustion, in the case of a severe attack.</a:t>
            </a:r>
          </a:p>
        </p:txBody>
      </p:sp>
      <p:pic>
        <p:nvPicPr>
          <p:cNvPr id="6" name="Picture 5" descr="A person looking at her phone&#10;&#10;Description automatically generated">
            <a:extLst>
              <a:ext uri="{FF2B5EF4-FFF2-40B4-BE49-F238E27FC236}">
                <a16:creationId xmlns:a16="http://schemas.microsoft.com/office/drawing/2014/main" id="{F86642A0-741F-C666-3D36-90FCAB6EA0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398" y="2307941"/>
            <a:ext cx="4486013" cy="2990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29D5B65-A05A-269E-0A80-EC224FBFCBF6}"/>
              </a:ext>
            </a:extLst>
          </p:cNvPr>
          <p:cNvSpPr txBox="1"/>
          <p:nvPr/>
        </p:nvSpPr>
        <p:spPr>
          <a:xfrm>
            <a:off x="429827" y="5612941"/>
            <a:ext cx="7992075" cy="726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GB" alt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QUESTION:</a:t>
            </a:r>
          </a:p>
          <a:p>
            <a:pPr marL="285750" indent="-285750">
              <a:lnSpc>
                <a:spcPct val="120000"/>
              </a:lnSpc>
              <a:spcAft>
                <a:spcPts val="488"/>
              </a:spcAft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Describe how it may feel when someone is having an asthma attack.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93021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0316B3B2-68CE-B528-5734-90051D656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8" y="641121"/>
            <a:ext cx="5258454" cy="626362"/>
          </a:xfrm>
          <a:solidFill>
            <a:srgbClr val="009F53"/>
          </a:solidFill>
        </p:spPr>
        <p:txBody>
          <a:bodyPr>
            <a:normAutofit/>
          </a:bodyPr>
          <a:lstStyle/>
          <a:p>
            <a:r>
              <a:rPr lang="en-US" sz="3700" dirty="0"/>
              <a:t>Video – Asthma attack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8F49250-50E6-B75B-005D-BE48ED012C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7014987"/>
              </p:ext>
            </p:extLst>
          </p:nvPr>
        </p:nvGraphicFramePr>
        <p:xfrm>
          <a:off x="59375" y="6700237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303360278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KS2-POW-V1.0-1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30463949"/>
                  </a:ext>
                </a:extLst>
              </a:tr>
            </a:tbl>
          </a:graphicData>
        </a:graphic>
      </p:graphicFrame>
      <p:pic>
        <p:nvPicPr>
          <p:cNvPr id="2" name="asthma_(2023) (2160p)">
            <a:hlinkClick r:id="" action="ppaction://media"/>
            <a:extLst>
              <a:ext uri="{FF2B5EF4-FFF2-40B4-BE49-F238E27FC236}">
                <a16:creationId xmlns:a16="http://schemas.microsoft.com/office/drawing/2014/main" id="{2DFF03C0-E155-599C-BF62-91FFBAC060A5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35499" y="1474828"/>
            <a:ext cx="8921001" cy="5018063"/>
          </a:xfrm>
          <a:prstGeom prst="rect">
            <a:avLst/>
          </a:prstGeom>
          <a:ln w="76200">
            <a:solidFill>
              <a:srgbClr val="009F53"/>
            </a:solidFill>
          </a:ln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6DC1EFD-9E1E-C901-D425-EDD1E697354D}"/>
              </a:ext>
            </a:extLst>
          </p:cNvPr>
          <p:cNvSpPr/>
          <p:nvPr/>
        </p:nvSpPr>
        <p:spPr>
          <a:xfrm>
            <a:off x="0" y="1730829"/>
            <a:ext cx="1447800" cy="17961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0708513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956DAA1-93BF-BE42-F8BC-7DC0ED23AA88}"/>
              </a:ext>
            </a:extLst>
          </p:cNvPr>
          <p:cNvSpPr/>
          <p:nvPr/>
        </p:nvSpPr>
        <p:spPr>
          <a:xfrm>
            <a:off x="0" y="1730829"/>
            <a:ext cx="1447800" cy="17961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316B3B2-68CE-B528-5734-90051D656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8" y="641121"/>
            <a:ext cx="5780967" cy="626362"/>
          </a:xfrm>
          <a:solidFill>
            <a:srgbClr val="009F53"/>
          </a:solidFill>
        </p:spPr>
        <p:txBody>
          <a:bodyPr>
            <a:normAutofit/>
          </a:bodyPr>
          <a:lstStyle/>
          <a:p>
            <a:r>
              <a:rPr lang="en-US" sz="3700" dirty="0"/>
              <a:t>Asthma attack treatment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EA47C4F-D15B-04E8-F2F8-27573E24DB62}"/>
              </a:ext>
            </a:extLst>
          </p:cNvPr>
          <p:cNvSpPr txBox="1"/>
          <p:nvPr/>
        </p:nvSpPr>
        <p:spPr>
          <a:xfrm>
            <a:off x="429828" y="2101629"/>
            <a:ext cx="2794800" cy="140038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4480" indent="-284480">
              <a:spcAft>
                <a:spcPts val="648"/>
              </a:spcAft>
              <a:buClr>
                <a:srgbClr val="009F53"/>
              </a:buClr>
              <a:buFont typeface="+mj-lt"/>
              <a:buAutoNum type="arabicPeriod"/>
            </a:pP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Reassure the casualty</a:t>
            </a:r>
            <a:endParaRPr lang="en-US" sz="1600" dirty="0"/>
          </a:p>
          <a:p>
            <a:pPr marL="285750" indent="-285750"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Sit them up</a:t>
            </a:r>
          </a:p>
          <a:p>
            <a:pPr marL="285750" indent="-285750"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1600" dirty="0">
                <a:latin typeface="Arial"/>
                <a:cs typeface="Arial"/>
              </a:rPr>
              <a:t>If it is the casualty’s first ever asthma attack then call 999/112 immediately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7CD6E7-A1A6-E88F-849E-C8D9B08E68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458" y="1574755"/>
            <a:ext cx="2341007" cy="234100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69710FA-0D93-818E-DD14-0CF65CABF8A6}"/>
              </a:ext>
            </a:extLst>
          </p:cNvPr>
          <p:cNvSpPr txBox="1"/>
          <p:nvPr/>
        </p:nvSpPr>
        <p:spPr>
          <a:xfrm>
            <a:off x="5228610" y="1961693"/>
            <a:ext cx="5069018" cy="2157514"/>
          </a:xfrm>
          <a:prstGeom prst="rect">
            <a:avLst/>
          </a:prstGeom>
          <a:noFill/>
        </p:spPr>
        <p:txBody>
          <a:bodyPr wrap="square" lIns="109728" tIns="54864" rIns="109728" bIns="54864" rtlCol="0" anchor="t">
            <a:spAutoFit/>
          </a:bodyPr>
          <a:lstStyle/>
          <a:p>
            <a:pPr>
              <a:spcAft>
                <a:spcPts val="648"/>
              </a:spcAft>
            </a:pPr>
            <a:r>
              <a:rPr lang="en-GB" sz="1600" b="1" dirty="0">
                <a:solidFill>
                  <a:srgbClr val="009F53"/>
                </a:solidFill>
                <a:latin typeface="Arial"/>
                <a:cs typeface="Arial"/>
              </a:rPr>
              <a:t>2.  </a:t>
            </a:r>
            <a:r>
              <a:rPr lang="en-GB" sz="1600" b="1" dirty="0">
                <a:latin typeface="Arial"/>
                <a:cs typeface="Arial"/>
              </a:rPr>
              <a:t>Assist them with a dose of their reliever inhaler (usually blue) </a:t>
            </a:r>
            <a:endParaRPr lang="en-US" sz="1600" dirty="0"/>
          </a:p>
          <a:p>
            <a:pPr marL="285750" indent="-285750"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Using a spacer if they have one every 30 to 60 seconds, up to a maximum of 10 puffs </a:t>
            </a:r>
          </a:p>
          <a:p>
            <a:pPr marL="285750" indent="-285750"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1600" dirty="0">
                <a:latin typeface="Arial"/>
                <a:cs typeface="Arial"/>
              </a:rPr>
              <a:t>Encourage the casualty to breathe slowly and deeply</a:t>
            </a:r>
          </a:p>
          <a:p>
            <a:pPr marL="285750" indent="-285750"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1600" dirty="0">
                <a:latin typeface="Arial"/>
                <a:cs typeface="Arial"/>
              </a:rPr>
              <a:t>Encourage them to find a sitting position they feel comfortable with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AF73C6B-1BC5-94CD-CBD2-510E75108D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908" t="3724"/>
          <a:stretch/>
        </p:blipFill>
        <p:spPr>
          <a:xfrm>
            <a:off x="10297628" y="1922379"/>
            <a:ext cx="1373435" cy="197180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76BE38C-781E-ADE4-AE55-99DA994C4F00}"/>
              </a:ext>
            </a:extLst>
          </p:cNvPr>
          <p:cNvSpPr>
            <a:spLocks noChangeAspect="1"/>
          </p:cNvSpPr>
          <p:nvPr/>
        </p:nvSpPr>
        <p:spPr>
          <a:xfrm>
            <a:off x="412332" y="4492733"/>
            <a:ext cx="3210609" cy="1588127"/>
          </a:xfrm>
          <a:prstGeom prst="rect">
            <a:avLst/>
          </a:prstGeom>
        </p:spPr>
        <p:txBody>
          <a:bodyPr wrap="square" lIns="109728" tIns="54864" rIns="109728" bIns="54864" anchor="t">
            <a:spAutoFit/>
          </a:bodyPr>
          <a:lstStyle/>
          <a:p>
            <a:pPr marL="284226" indent="-284226">
              <a:spcAft>
                <a:spcPts val="648"/>
              </a:spcAft>
            </a:pPr>
            <a:r>
              <a:rPr lang="en-GB" sz="1600" b="1" dirty="0">
                <a:solidFill>
                  <a:srgbClr val="009F53"/>
                </a:solidFill>
                <a:latin typeface="Arial"/>
                <a:cs typeface="Arial"/>
              </a:rPr>
              <a:t>3.</a:t>
            </a:r>
            <a:r>
              <a:rPr lang="en-GB" sz="1600" b="1" dirty="0">
                <a:latin typeface="Arial"/>
                <a:cs typeface="Arial"/>
              </a:rPr>
              <a:t>	If the attack does not ease after they have had 10 puffs of inhaler, or if their condition does not improve then call </a:t>
            </a:r>
            <a:r>
              <a:rPr lang="en-GB" sz="1600" b="1" dirty="0">
                <a:solidFill>
                  <a:srgbClr val="FF0000"/>
                </a:solidFill>
                <a:latin typeface="Arial"/>
                <a:cs typeface="Arial"/>
              </a:rPr>
              <a:t>999/112</a:t>
            </a:r>
            <a:r>
              <a:rPr lang="en-GB" sz="1600" b="1" dirty="0">
                <a:latin typeface="Arial"/>
                <a:cs typeface="Arial"/>
              </a:rPr>
              <a:t> for an ambulance</a:t>
            </a:r>
            <a:endParaRPr lang="en-US" sz="16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82A8C22-E13C-EC54-50B7-962C44B3984F}"/>
              </a:ext>
            </a:extLst>
          </p:cNvPr>
          <p:cNvSpPr/>
          <p:nvPr/>
        </p:nvSpPr>
        <p:spPr>
          <a:xfrm>
            <a:off x="5228610" y="4455781"/>
            <a:ext cx="6010890" cy="2139047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284608" indent="-284608">
              <a:spcAft>
                <a:spcPts val="648"/>
              </a:spcAft>
            </a:pPr>
            <a:r>
              <a:rPr lang="en-GB" sz="1600" b="1" dirty="0">
                <a:solidFill>
                  <a:srgbClr val="009F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	If the ambulance has not arrived within 15 mins, repeat step 2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If the casualty improves and you do not need to call 999/112, advise the patient to get a same day appointment to see their GP or asthma nurse</a:t>
            </a:r>
          </a:p>
          <a:p>
            <a:pPr>
              <a:buSzPct val="100000"/>
            </a:pP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SzPct val="100000"/>
            </a:pPr>
            <a:r>
              <a:rPr lang="en-GB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Remember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: In very rare circumstances, your casualty could become unresponsive. Be prepared to perform CPR.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CDA973E9-FF86-EC1C-E91E-DA09F41697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7014987"/>
              </p:ext>
            </p:extLst>
          </p:nvPr>
        </p:nvGraphicFramePr>
        <p:xfrm>
          <a:off x="59375" y="6700237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303360278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KS2-POW-V1.0-1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30463949"/>
                  </a:ext>
                </a:extLst>
              </a:tr>
            </a:tbl>
          </a:graphicData>
        </a:graphic>
      </p:graphicFrame>
      <p:pic>
        <p:nvPicPr>
          <p:cNvPr id="12" name="Picture 2">
            <a:extLst>
              <a:ext uri="{FF2B5EF4-FFF2-40B4-BE49-F238E27FC236}">
                <a16:creationId xmlns:a16="http://schemas.microsoft.com/office/drawing/2014/main" id="{57EB6121-F3AD-D228-03E3-AE68D9ACB2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8155" y="4265281"/>
            <a:ext cx="1384311" cy="227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235206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A5E8B39-E9B2-9619-57B2-57C0A778BAC9}"/>
              </a:ext>
            </a:extLst>
          </p:cNvPr>
          <p:cNvSpPr/>
          <p:nvPr/>
        </p:nvSpPr>
        <p:spPr>
          <a:xfrm>
            <a:off x="0" y="1730829"/>
            <a:ext cx="1447800" cy="17961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316B3B2-68CE-B528-5734-90051D656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8" y="641121"/>
            <a:ext cx="4225299" cy="626362"/>
          </a:xfrm>
          <a:solidFill>
            <a:srgbClr val="009F53"/>
          </a:solidFill>
        </p:spPr>
        <p:txBody>
          <a:bodyPr>
            <a:normAutofit/>
          </a:bodyPr>
          <a:lstStyle/>
          <a:p>
            <a:r>
              <a:rPr lang="en-US" sz="3700" dirty="0"/>
              <a:t>Optional scenario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965F66-241F-DBE4-FD62-F3A076F6A2E8}"/>
              </a:ext>
            </a:extLst>
          </p:cNvPr>
          <p:cNvSpPr txBox="1"/>
          <p:nvPr/>
        </p:nvSpPr>
        <p:spPr>
          <a:xfrm>
            <a:off x="440042" y="2435948"/>
            <a:ext cx="5480443" cy="2677656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You are playing on the park with a friend. Your friend becomes wheezy and short of breath whilst they are playing.</a:t>
            </a:r>
          </a:p>
          <a:p>
            <a:pPr algn="ctr"/>
            <a:endParaRPr lang="en-GB" sz="2800" dirty="0"/>
          </a:p>
          <a:p>
            <a:pPr algn="ctr"/>
            <a:r>
              <a:rPr lang="en-GB" sz="2800" b="1" dirty="0">
                <a:solidFill>
                  <a:srgbClr val="009F53"/>
                </a:solidFill>
              </a:rPr>
              <a:t>What would a first aider do?</a:t>
            </a:r>
            <a:endParaRPr lang="en-GB" sz="2400" b="1" dirty="0">
              <a:solidFill>
                <a:srgbClr val="009F53"/>
              </a:solidFill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B974322-994F-774D-9B06-CC020F7207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7014987"/>
              </p:ext>
            </p:extLst>
          </p:nvPr>
        </p:nvGraphicFramePr>
        <p:xfrm>
          <a:off x="59375" y="6700237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303360278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KS2-POW-V1.0-1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30463949"/>
                  </a:ext>
                </a:extLst>
              </a:tr>
            </a:tbl>
          </a:graphicData>
        </a:graphic>
      </p:graphicFrame>
      <p:pic>
        <p:nvPicPr>
          <p:cNvPr id="10" name="Picture 9" descr="A picture containing grass, outdoor, sky, tree&#10;&#10;Description automatically generated">
            <a:extLst>
              <a:ext uri="{FF2B5EF4-FFF2-40B4-BE49-F238E27FC236}">
                <a16:creationId xmlns:a16="http://schemas.microsoft.com/office/drawing/2014/main" id="{95319458-F197-AB07-BBC1-F0595C39F4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515" y="2122712"/>
            <a:ext cx="5480443" cy="3657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212184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5565191-8FC6-28E8-3790-07431CDF3804}"/>
              </a:ext>
            </a:extLst>
          </p:cNvPr>
          <p:cNvSpPr/>
          <p:nvPr/>
        </p:nvSpPr>
        <p:spPr>
          <a:xfrm>
            <a:off x="0" y="1730829"/>
            <a:ext cx="1447800" cy="17961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69B47ED-0BFA-0D11-DBD9-A371B35DB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6" y="641119"/>
            <a:ext cx="6398486" cy="602890"/>
          </a:xfrm>
          <a:solidFill>
            <a:srgbClr val="009F53"/>
          </a:solidFill>
        </p:spPr>
        <p:txBody>
          <a:bodyPr/>
          <a:lstStyle/>
          <a:p>
            <a:r>
              <a:rPr lang="en-US" sz="3700" dirty="0"/>
              <a:t>Check my learning: Asthma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9D45D-18DC-14C1-EEFE-D7FC7EDA7AF9}"/>
              </a:ext>
            </a:extLst>
          </p:cNvPr>
          <p:cNvSpPr txBox="1">
            <a:spLocks/>
          </p:cNvSpPr>
          <p:nvPr/>
        </p:nvSpPr>
        <p:spPr>
          <a:xfrm>
            <a:off x="429826" y="1811393"/>
            <a:ext cx="3935820" cy="524919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rgbClr val="009F53"/>
                </a:solidFill>
              </a:rPr>
              <a:t>Learning outcomes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CBFB979-A978-0AD7-CBC5-2F7878B5FC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2791" y="1475664"/>
            <a:ext cx="644070" cy="64407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E58BF78-E177-C671-FEFA-8B78447D68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1794" y="1462143"/>
            <a:ext cx="644070" cy="64407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F1AFDA9-1722-9AAD-7C29-2CA8C4704844}"/>
              </a:ext>
            </a:extLst>
          </p:cNvPr>
          <p:cNvSpPr/>
          <p:nvPr/>
        </p:nvSpPr>
        <p:spPr>
          <a:xfrm>
            <a:off x="10442623" y="2431542"/>
            <a:ext cx="403950" cy="371015"/>
          </a:xfrm>
          <a:prstGeom prst="rect">
            <a:avLst/>
          </a:prstGeom>
          <a:noFill/>
          <a:ln w="28575">
            <a:solidFill>
              <a:srgbClr val="009F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6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94FDC88-4C8D-FBAB-5248-C8C614A20699}"/>
              </a:ext>
            </a:extLst>
          </p:cNvPr>
          <p:cNvSpPr/>
          <p:nvPr/>
        </p:nvSpPr>
        <p:spPr>
          <a:xfrm>
            <a:off x="11259513" y="2431541"/>
            <a:ext cx="403950" cy="371015"/>
          </a:xfrm>
          <a:prstGeom prst="rect">
            <a:avLst/>
          </a:prstGeom>
          <a:noFill/>
          <a:ln w="28575">
            <a:solidFill>
              <a:srgbClr val="009F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6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42C5383-ED22-C5F1-3B30-29FEB5371B34}"/>
              </a:ext>
            </a:extLst>
          </p:cNvPr>
          <p:cNvSpPr/>
          <p:nvPr/>
        </p:nvSpPr>
        <p:spPr>
          <a:xfrm>
            <a:off x="10442623" y="3564621"/>
            <a:ext cx="403950" cy="371015"/>
          </a:xfrm>
          <a:prstGeom prst="rect">
            <a:avLst/>
          </a:prstGeom>
          <a:noFill/>
          <a:ln w="28575">
            <a:solidFill>
              <a:srgbClr val="009F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6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F66F39-1143-C259-124F-397626B24615}"/>
              </a:ext>
            </a:extLst>
          </p:cNvPr>
          <p:cNvSpPr/>
          <p:nvPr/>
        </p:nvSpPr>
        <p:spPr>
          <a:xfrm>
            <a:off x="11259513" y="3564620"/>
            <a:ext cx="403950" cy="371015"/>
          </a:xfrm>
          <a:prstGeom prst="rect">
            <a:avLst/>
          </a:prstGeom>
          <a:noFill/>
          <a:ln w="28575">
            <a:solidFill>
              <a:srgbClr val="009F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6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B42DADC-AB23-7E70-9CCA-6A51396F5928}"/>
              </a:ext>
            </a:extLst>
          </p:cNvPr>
          <p:cNvSpPr/>
          <p:nvPr/>
        </p:nvSpPr>
        <p:spPr>
          <a:xfrm>
            <a:off x="10442623" y="4859506"/>
            <a:ext cx="403950" cy="371015"/>
          </a:xfrm>
          <a:prstGeom prst="rect">
            <a:avLst/>
          </a:prstGeom>
          <a:noFill/>
          <a:ln w="28575">
            <a:solidFill>
              <a:srgbClr val="009F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6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2AE0CBB-0561-D11A-98DC-97A0C00612DC}"/>
              </a:ext>
            </a:extLst>
          </p:cNvPr>
          <p:cNvSpPr/>
          <p:nvPr/>
        </p:nvSpPr>
        <p:spPr>
          <a:xfrm>
            <a:off x="11259513" y="4859505"/>
            <a:ext cx="403950" cy="371015"/>
          </a:xfrm>
          <a:prstGeom prst="rect">
            <a:avLst/>
          </a:prstGeom>
          <a:noFill/>
          <a:ln w="28575">
            <a:solidFill>
              <a:srgbClr val="009F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6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88634E-7672-0B1E-C410-77274D02FFF7}"/>
              </a:ext>
            </a:extLst>
          </p:cNvPr>
          <p:cNvSpPr txBox="1"/>
          <p:nvPr/>
        </p:nvSpPr>
        <p:spPr>
          <a:xfrm>
            <a:off x="429826" y="2508417"/>
            <a:ext cx="8856921" cy="3239348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txBody>
          <a:bodyPr wrap="square" rtlCol="0">
            <a:spAutoFit/>
          </a:bodyPr>
          <a:lstStyle/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US" sz="2400" dirty="0"/>
              <a:t>Be able to identify a casualty who is having an asthma attack</a:t>
            </a:r>
            <a:endParaRPr lang="en-US" sz="2400" dirty="0">
              <a:cs typeface="Arial"/>
            </a:endParaRPr>
          </a:p>
          <a:p>
            <a:pPr marL="365745" indent="-36574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endParaRPr lang="en-US" sz="2400" dirty="0"/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US" sz="2400" dirty="0"/>
              <a:t>Be able to assess a casualty’s condition calmly and I can give first aid to someone who is having difficulty breathing due to asthma</a:t>
            </a:r>
            <a:br>
              <a:rPr lang="en-US" sz="2400" dirty="0"/>
            </a:br>
            <a:endParaRPr lang="en-US" sz="2400" dirty="0">
              <a:cs typeface="Arial"/>
            </a:endParaRPr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US" sz="2400" dirty="0"/>
              <a:t>Be able to seek medical help, if required, for someone who is having an asthma attack.</a:t>
            </a:r>
            <a:endParaRPr lang="en-US" sz="2400" dirty="0">
              <a:cs typeface="Arial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16D314F-6247-3228-7157-A59486FE43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7014987"/>
              </p:ext>
            </p:extLst>
          </p:nvPr>
        </p:nvGraphicFramePr>
        <p:xfrm>
          <a:off x="59375" y="6700237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303360278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KS2-POW-V1.0-1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30463949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015218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54F94435-1224-48EC-A281-149D2B2D0E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038" y="2211849"/>
            <a:ext cx="8548624" cy="2434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99C940C-CC1B-26F0-2825-2656FA657A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7014987"/>
              </p:ext>
            </p:extLst>
          </p:nvPr>
        </p:nvGraphicFramePr>
        <p:xfrm>
          <a:off x="59375" y="6700237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303360278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KS2-POW-V1.0-1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30463949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0AA06057-6C75-7F91-2723-03E46B44E97B}"/>
              </a:ext>
            </a:extLst>
          </p:cNvPr>
          <p:cNvSpPr/>
          <p:nvPr/>
        </p:nvSpPr>
        <p:spPr>
          <a:xfrm>
            <a:off x="0" y="1730829"/>
            <a:ext cx="1447800" cy="17961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 descr="A green circle with white text and a graduation cap&#10;&#10;Description automatically generated">
            <a:extLst>
              <a:ext uri="{FF2B5EF4-FFF2-40B4-BE49-F238E27FC236}">
                <a16:creationId xmlns:a16="http://schemas.microsoft.com/office/drawing/2014/main" id="{B62FECF4-F102-7F7B-8870-6EBC5F4EB1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5941" y="4733924"/>
            <a:ext cx="1550534" cy="1514475"/>
          </a:xfrm>
          <a:prstGeom prst="rect">
            <a:avLst/>
          </a:prstGeom>
        </p:spPr>
      </p:pic>
      <p:pic>
        <p:nvPicPr>
          <p:cNvPr id="8" name="Picture 7" descr="A green circle with white text and a white lungs&#10;&#10;Description automatically generated">
            <a:extLst>
              <a:ext uri="{FF2B5EF4-FFF2-40B4-BE49-F238E27FC236}">
                <a16:creationId xmlns:a16="http://schemas.microsoft.com/office/drawing/2014/main" id="{FED62349-1972-ECB2-EF75-23B688537B2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1875" y="4733923"/>
            <a:ext cx="1548473" cy="15144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12363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277DC077-0D1C-E5F4-8724-308190D15C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6096000" y="1850017"/>
            <a:ext cx="0" cy="4649002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6A71F3E-720A-A7C6-A7A4-BB37B40A2D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2135205" y="4005267"/>
            <a:ext cx="8248850" cy="0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4B75C626-291B-3F28-EA95-AEA87031492F}"/>
              </a:ext>
            </a:extLst>
          </p:cNvPr>
          <p:cNvSpPr txBox="1"/>
          <p:nvPr/>
        </p:nvSpPr>
        <p:spPr>
          <a:xfrm>
            <a:off x="2042291" y="2065552"/>
            <a:ext cx="351322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Create a story board that shows an event where you need to deliver first aid to someone having an asthma attack.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158C977-EAF8-FDB9-3AE5-B5F5B6B1772B}"/>
              </a:ext>
            </a:extLst>
          </p:cNvPr>
          <p:cNvSpPr/>
          <p:nvPr/>
        </p:nvSpPr>
        <p:spPr>
          <a:xfrm>
            <a:off x="6500068" y="2065552"/>
            <a:ext cx="3016241" cy="1631216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ctr"/>
            <a:r>
              <a:rPr lang="en-GB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 a poster that gives information on how to treat a casualty having an asthma attack.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555C381-14BC-8195-E2D9-65E615AB0B00}"/>
              </a:ext>
            </a:extLst>
          </p:cNvPr>
          <p:cNvSpPr/>
          <p:nvPr/>
        </p:nvSpPr>
        <p:spPr>
          <a:xfrm>
            <a:off x="2398504" y="4319694"/>
            <a:ext cx="327377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Create a crossword puzzle with a minimum of ten clues that is linked to the topic of asthma.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336FFF9-784B-EB28-AB52-5E310D91F6EF}"/>
              </a:ext>
            </a:extLst>
          </p:cNvPr>
          <p:cNvSpPr/>
          <p:nvPr/>
        </p:nvSpPr>
        <p:spPr>
          <a:xfrm>
            <a:off x="6495450" y="4395228"/>
            <a:ext cx="344584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0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 an information leaflet that explains common triggers and how to recognise symptoms.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B853069-4C54-B76F-0BEA-49527E924D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9546">
            <a:off x="10302986" y="1810271"/>
            <a:ext cx="1520179" cy="215124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C0B5DC4-E69C-32AD-2C86-7179B410EA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71110">
            <a:off x="457768" y="4541697"/>
            <a:ext cx="1605445" cy="1623059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EA29A30-F3D0-9E12-F18A-A327B0E52764}"/>
              </a:ext>
            </a:extLst>
          </p:cNvPr>
          <p:cNvSpPr/>
          <p:nvPr/>
        </p:nvSpPr>
        <p:spPr>
          <a:xfrm>
            <a:off x="0" y="1730829"/>
            <a:ext cx="1447800" cy="17961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0A7AB62C-4292-D990-3584-0EED5831B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4532698" cy="539611"/>
          </a:xfrm>
          <a:solidFill>
            <a:srgbClr val="009F53"/>
          </a:solidFill>
        </p:spPr>
        <p:txBody>
          <a:bodyPr/>
          <a:lstStyle/>
          <a:p>
            <a:r>
              <a:rPr lang="en-GB" dirty="0"/>
              <a:t>Additional activities</a:t>
            </a:r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B6DDC405-7FD6-EEFE-D14F-E4DA5DD1E4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1059279"/>
              </p:ext>
            </p:extLst>
          </p:nvPr>
        </p:nvGraphicFramePr>
        <p:xfrm>
          <a:off x="59375" y="6700237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303360278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KS2-POW-V1.0-1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304639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37083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1DE2FE9-EF1F-618A-6EE9-2CD3A20436F3}"/>
              </a:ext>
            </a:extLst>
          </p:cNvPr>
          <p:cNvSpPr/>
          <p:nvPr/>
        </p:nvSpPr>
        <p:spPr>
          <a:xfrm>
            <a:off x="0" y="1807779"/>
            <a:ext cx="1397876" cy="18439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11AD65E-D046-C714-8AD1-2D4AB023829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8956" y="2299364"/>
            <a:ext cx="11294087" cy="3271157"/>
          </a:xfrm>
        </p:spPr>
        <p:txBody>
          <a:bodyPr/>
          <a:lstStyle/>
          <a:p>
            <a:pPr algn="ctr"/>
            <a:r>
              <a:rPr lang="en-GB" sz="3200" dirty="0">
                <a:solidFill>
                  <a:srgbClr val="009F53"/>
                </a:solidFill>
              </a:rPr>
              <a:t>To request a KS2 Asthma Certificate, please click the link below and fill out the form.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B30A59C-3D2E-51BF-8E7F-7E15AF023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4730002" cy="539611"/>
          </a:xfrm>
          <a:solidFill>
            <a:srgbClr val="009F53"/>
          </a:solidFill>
        </p:spPr>
        <p:txBody>
          <a:bodyPr/>
          <a:lstStyle/>
          <a:p>
            <a:r>
              <a:rPr lang="en-GB" dirty="0"/>
              <a:t>Request a certificate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FABBA04-228D-C407-7D81-F43A45AAD3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1059279"/>
              </p:ext>
            </p:extLst>
          </p:nvPr>
        </p:nvGraphicFramePr>
        <p:xfrm>
          <a:off x="59375" y="6700237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303360278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KS2-POW-V1.0-1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30463949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191600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C69B47ED-0BFA-0D11-DBD9-A371B35DB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1973131" cy="602890"/>
          </a:xfrm>
          <a:solidFill>
            <a:srgbClr val="009F53"/>
          </a:solidFill>
        </p:spPr>
        <p:txBody>
          <a:bodyPr/>
          <a:lstStyle/>
          <a:p>
            <a:r>
              <a:rPr lang="en-US" dirty="0"/>
              <a:t>Asthma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2A30D4-16FF-7CED-D16C-1D76817EF764}"/>
              </a:ext>
            </a:extLst>
          </p:cNvPr>
          <p:cNvSpPr txBox="1"/>
          <p:nvPr/>
        </p:nvSpPr>
        <p:spPr>
          <a:xfrm>
            <a:off x="2402958" y="2158407"/>
            <a:ext cx="7581014" cy="3416320"/>
          </a:xfrm>
          <a:prstGeom prst="rect">
            <a:avLst/>
          </a:prstGeom>
          <a:noFill/>
          <a:ln w="57150">
            <a:solidFill>
              <a:srgbClr val="009F5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5400" dirty="0"/>
              <a:t>A short course to learn how to help someone who is having difficulty breathing due to asthma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214F823-8582-39A2-C3AB-3AA04D3954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7014987"/>
              </p:ext>
            </p:extLst>
          </p:nvPr>
        </p:nvGraphicFramePr>
        <p:xfrm>
          <a:off x="59375" y="6700237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303360278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KS2-POW-V1.0-1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30463949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85C38ABC-06EE-32A3-BBF6-780F43BA79E7}"/>
              </a:ext>
            </a:extLst>
          </p:cNvPr>
          <p:cNvSpPr/>
          <p:nvPr/>
        </p:nvSpPr>
        <p:spPr>
          <a:xfrm>
            <a:off x="0" y="1730829"/>
            <a:ext cx="1447800" cy="17961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1E7F008-858B-B5A3-2ACF-2FE24FE508BD}"/>
              </a:ext>
            </a:extLst>
          </p:cNvPr>
          <p:cNvSpPr/>
          <p:nvPr/>
        </p:nvSpPr>
        <p:spPr>
          <a:xfrm>
            <a:off x="152400" y="1883229"/>
            <a:ext cx="1447800" cy="17961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811574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6087D12-D9E8-04A6-39D6-6A2FFB89361B}"/>
              </a:ext>
            </a:extLst>
          </p:cNvPr>
          <p:cNvSpPr/>
          <p:nvPr/>
        </p:nvSpPr>
        <p:spPr>
          <a:xfrm>
            <a:off x="0" y="1730829"/>
            <a:ext cx="1447800" cy="17961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69B47ED-0BFA-0D11-DBD9-A371B35DB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1992739" cy="602890"/>
          </a:xfrm>
          <a:solidFill>
            <a:srgbClr val="009F53"/>
          </a:solidFill>
        </p:spPr>
        <p:txBody>
          <a:bodyPr/>
          <a:lstStyle/>
          <a:p>
            <a:r>
              <a:rPr lang="en-US" dirty="0"/>
              <a:t>Asthma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2A30D4-16FF-7CED-D16C-1D76817EF764}"/>
              </a:ext>
            </a:extLst>
          </p:cNvPr>
          <p:cNvSpPr txBox="1"/>
          <p:nvPr/>
        </p:nvSpPr>
        <p:spPr>
          <a:xfrm>
            <a:off x="536158" y="2394117"/>
            <a:ext cx="11089785" cy="2870016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txBody>
          <a:bodyPr wrap="square" rtlCol="0">
            <a:spAutoFit/>
          </a:bodyPr>
          <a:lstStyle/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US" sz="2400" dirty="0"/>
              <a:t>Be able to identify a casualty who is having an asthma attack</a:t>
            </a:r>
            <a:endParaRPr lang="en-US" sz="2400" dirty="0">
              <a:cs typeface="Arial"/>
            </a:endParaRPr>
          </a:p>
          <a:p>
            <a:pPr marL="365745" indent="-36574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endParaRPr lang="en-US" sz="2400" dirty="0"/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US" sz="2400" dirty="0"/>
              <a:t>Be able to assess a casualty’s condition calmly and I can give first aid to someone who is having difficulty breathing due to asthma</a:t>
            </a:r>
            <a:br>
              <a:rPr lang="en-US" sz="2400" dirty="0"/>
            </a:br>
            <a:endParaRPr lang="en-US" sz="2400" dirty="0">
              <a:cs typeface="Arial"/>
            </a:endParaRPr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US" sz="2400" dirty="0"/>
              <a:t>Be able to seek medical help, if required, for someone who is having an asthma attack.</a:t>
            </a:r>
            <a:endParaRPr lang="en-US" sz="2400" dirty="0"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9D45D-18DC-14C1-EEFE-D7FC7EDA7AF9}"/>
              </a:ext>
            </a:extLst>
          </p:cNvPr>
          <p:cNvSpPr txBox="1">
            <a:spLocks/>
          </p:cNvSpPr>
          <p:nvPr/>
        </p:nvSpPr>
        <p:spPr>
          <a:xfrm>
            <a:off x="429827" y="1758446"/>
            <a:ext cx="5073176" cy="524919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rgbClr val="009F53"/>
                </a:solidFill>
              </a:rPr>
              <a:t>Learning outcomes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7470393-7FBD-BB61-EB64-B10BE9E3B2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7014987"/>
              </p:ext>
            </p:extLst>
          </p:nvPr>
        </p:nvGraphicFramePr>
        <p:xfrm>
          <a:off x="59375" y="6700237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303360278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KS2-POW-V1.0-1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30463949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0709900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AC7D7B9-B534-E84C-F81E-E76593E02831}"/>
              </a:ext>
            </a:extLst>
          </p:cNvPr>
          <p:cNvSpPr/>
          <p:nvPr/>
        </p:nvSpPr>
        <p:spPr>
          <a:xfrm>
            <a:off x="0" y="1730829"/>
            <a:ext cx="1447800" cy="17961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BCBC5F7-BA30-1ADA-91A1-62D7B5FED28D}"/>
              </a:ext>
            </a:extLst>
          </p:cNvPr>
          <p:cNvSpPr txBox="1">
            <a:spLocks/>
          </p:cNvSpPr>
          <p:nvPr/>
        </p:nvSpPr>
        <p:spPr>
          <a:xfrm>
            <a:off x="426833" y="1178577"/>
            <a:ext cx="2022884" cy="282446"/>
          </a:xfrm>
          <a:prstGeom prst="rect">
            <a:avLst/>
          </a:prstGeom>
          <a:solidFill>
            <a:srgbClr val="E2E001"/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asthma?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89E5556-E945-662C-6BD5-3E3FEFFFECD0}"/>
              </a:ext>
            </a:extLst>
          </p:cNvPr>
          <p:cNvSpPr txBox="1"/>
          <p:nvPr/>
        </p:nvSpPr>
        <p:spPr>
          <a:xfrm>
            <a:off x="426833" y="2091437"/>
            <a:ext cx="5175659" cy="2862322"/>
          </a:xfrm>
          <a:prstGeom prst="rect">
            <a:avLst/>
          </a:prstGeom>
          <a:noFill/>
          <a:ln w="38100">
            <a:solidFill>
              <a:srgbClr val="009F4D"/>
            </a:solidFill>
          </a:ln>
        </p:spPr>
        <p:txBody>
          <a:bodyPr wrap="square">
            <a:spAutoFit/>
          </a:bodyPr>
          <a:lstStyle/>
          <a:p>
            <a:pPr marL="285750" indent="-285750" algn="l">
              <a:buClr>
                <a:srgbClr val="009F4D"/>
              </a:buClr>
              <a:buFont typeface="Segoe UI Symbol" panose="020B0502040204020203" pitchFamily="34" charset="0"/>
              <a:buChar char="➤"/>
            </a:pPr>
            <a:r>
              <a:rPr lang="en-GB" sz="200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Asthma is a common lung condition that causes occasional breathing difficulties</a:t>
            </a:r>
          </a:p>
          <a:p>
            <a:pPr marL="285750" indent="-285750" algn="l">
              <a:buClr>
                <a:srgbClr val="009F4D"/>
              </a:buClr>
              <a:buFont typeface="Segoe UI Symbol" panose="020B0502040204020203" pitchFamily="34" charset="0"/>
              <a:buChar char="➤"/>
            </a:pPr>
            <a:r>
              <a:rPr lang="en-GB" sz="200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It affects people of all ages and often starts in childhood, although it can also develop for the first time in adults</a:t>
            </a:r>
          </a:p>
          <a:p>
            <a:pPr marL="285750" indent="-285750" algn="l">
              <a:buClr>
                <a:srgbClr val="009F4D"/>
              </a:buClr>
              <a:buFont typeface="Segoe UI Symbol" panose="020B0502040204020203" pitchFamily="34" charset="0"/>
              <a:buChar char="➤"/>
            </a:pPr>
            <a:r>
              <a:rPr lang="en-GB" sz="200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There is currently no cure, but there are simple treatments that can help keep the symptoms under control so it does not have a big impact on your life.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2468CEB-799E-164D-DD0A-58B3851D86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86" b="99206" l="2017" r="99280">
                        <a14:foregroundMark x1="41066" y1="4563" x2="53170" y2="2381"/>
                        <a14:foregroundMark x1="53170" y1="2381" x2="34150" y2="4365"/>
                        <a14:foregroundMark x1="34150" y1="4365" x2="62104" y2="14484"/>
                        <a14:foregroundMark x1="62104" y1="14484" x2="29539" y2="24206"/>
                        <a14:foregroundMark x1="29539" y1="24206" x2="53170" y2="28968"/>
                        <a14:foregroundMark x1="53170" y1="28968" x2="28818" y2="38095"/>
                        <a14:foregroundMark x1="28818" y1="38095" x2="21470" y2="44841"/>
                        <a14:foregroundMark x1="21470" y1="44841" x2="76657" y2="55159"/>
                        <a14:foregroundMark x1="76657" y1="55159" x2="37896" y2="67063"/>
                        <a14:foregroundMark x1="62872" y1="71885" x2="68732" y2="73016"/>
                        <a14:foregroundMark x1="60932" y1="71510" x2="62318" y2="71778"/>
                        <a14:foregroundMark x1="37896" y1="67063" x2="60345" y2="71397"/>
                        <a14:foregroundMark x1="57445" y1="76319" x2="57205" y2="76389"/>
                        <a14:foregroundMark x1="68732" y1="73016" x2="64009" y2="74398"/>
                        <a14:foregroundMark x1="19885" y1="11111" x2="11960" y2="18056"/>
                        <a14:foregroundMark x1="11960" y1="18056" x2="5620" y2="32738"/>
                        <a14:foregroundMark x1="5620" y1="32738" x2="11383" y2="43849"/>
                        <a14:foregroundMark x1="11383" y1="43849" x2="20173" y2="38294"/>
                        <a14:foregroundMark x1="20173" y1="38294" x2="26657" y2="30159"/>
                        <a14:foregroundMark x1="26657" y1="30159" x2="17291" y2="29365"/>
                        <a14:foregroundMark x1="17291" y1="29365" x2="6340" y2="45437"/>
                        <a14:foregroundMark x1="6340" y1="45437" x2="2594" y2="59127"/>
                        <a14:foregroundMark x1="2594" y1="59127" x2="8069" y2="68651"/>
                        <a14:foregroundMark x1="8069" y1="68651" x2="22767" y2="72024"/>
                        <a14:foregroundMark x1="22767" y1="72024" x2="31988" y2="66468"/>
                        <a14:foregroundMark x1="31988" y1="66468" x2="17435" y2="56349"/>
                        <a14:foregroundMark x1="17435" y1="56349" x2="8069" y2="62500"/>
                        <a14:foregroundMark x1="8069" y1="62500" x2="7925" y2="77976"/>
                        <a14:foregroundMark x1="7925" y1="77976" x2="16138" y2="81746"/>
                        <a14:foregroundMark x1="16138" y1="81746" x2="24207" y2="82143"/>
                        <a14:foregroundMark x1="24207" y1="82143" x2="10663" y2="84325"/>
                        <a14:foregroundMark x1="10663" y1="84325" x2="9078" y2="98810"/>
                        <a14:foregroundMark x1="9078" y1="98810" x2="24784" y2="98810"/>
                        <a14:foregroundMark x1="24784" y1="98810" x2="50720" y2="83532"/>
                        <a14:foregroundMark x1="50720" y1="83532" x2="46830" y2="64484"/>
                        <a14:foregroundMark x1="46830" y1="64484" x2="39914" y2="55357"/>
                        <a14:foregroundMark x1="39914" y1="55357" x2="70173" y2="41468"/>
                        <a14:foregroundMark x1="70173" y1="41468" x2="83573" y2="45040"/>
                        <a14:foregroundMark x1="83573" y1="45040" x2="73775" y2="64286"/>
                        <a14:foregroundMark x1="73775" y1="64286" x2="88329" y2="53175"/>
                        <a14:foregroundMark x1="88329" y1="53175" x2="70893" y2="24008"/>
                        <a14:foregroundMark x1="70893" y1="24008" x2="83141" y2="22024"/>
                        <a14:foregroundMark x1="83141" y1="22024" x2="89193" y2="53571"/>
                        <a14:foregroundMark x1="8790" y1="39286" x2="1873" y2="51984"/>
                        <a14:foregroundMark x1="1873" y1="51984" x2="13256" y2="48214"/>
                        <a14:foregroundMark x1="13256" y1="48214" x2="5331" y2="60119"/>
                        <a14:foregroundMark x1="5331" y1="60119" x2="17003" y2="63294"/>
                        <a14:foregroundMark x1="17003" y1="63294" x2="3746" y2="81944"/>
                        <a14:foregroundMark x1="3746" y1="81944" x2="35159" y2="76389"/>
                        <a14:foregroundMark x1="35159" y1="76389" x2="16138" y2="98611"/>
                        <a14:foregroundMark x1="16138" y1="98611" x2="75504" y2="83135"/>
                        <a14:foregroundMark x1="75504" y1="83135" x2="92651" y2="70040"/>
                        <a14:foregroundMark x1="92651" y1="70040" x2="85591" y2="84921"/>
                        <a14:foregroundMark x1="85591" y1="84921" x2="91943" y2="87532"/>
                        <a14:foregroundMark x1="94345" y1="84781" x2="91931" y2="71032"/>
                        <a14:foregroundMark x1="91931" y1="71032" x2="53458" y2="50397"/>
                        <a14:foregroundMark x1="53458" y1="50397" x2="62392" y2="43254"/>
                        <a14:foregroundMark x1="62392" y1="43254" x2="66571" y2="32143"/>
                        <a14:foregroundMark x1="66571" y1="32143" x2="38184" y2="19643"/>
                        <a14:foregroundMark x1="38184" y1="19643" x2="87032" y2="7341"/>
                        <a14:foregroundMark x1="87032" y1="7341" x2="78530" y2="5952"/>
                        <a14:foregroundMark x1="78530" y1="5952" x2="64409" y2="9722"/>
                        <a14:foregroundMark x1="64409" y1="9722" x2="74496" y2="9325"/>
                        <a14:foregroundMark x1="74496" y1="9325" x2="3746" y2="8730"/>
                        <a14:foregroundMark x1="3746" y1="8730" x2="11816" y2="2183"/>
                        <a14:foregroundMark x1="11816" y1="2183" x2="2305" y2="3770"/>
                        <a14:foregroundMark x1="2305" y1="3770" x2="43660" y2="41270"/>
                        <a14:foregroundMark x1="43660" y1="41270" x2="54755" y2="45238"/>
                        <a14:foregroundMark x1="54755" y1="45238" x2="17867" y2="62302"/>
                        <a14:foregroundMark x1="17867" y1="62302" x2="53890" y2="72222"/>
                        <a14:foregroundMark x1="62793" y1="72152" x2="79107" y2="72024"/>
                        <a14:foregroundMark x1="61626" y1="72162" x2="62087" y2="72158"/>
                        <a14:foregroundMark x1="53890" y1="72222" x2="59886" y2="72175"/>
                        <a14:foregroundMark x1="55234" y1="80071" x2="44380" y2="83730"/>
                        <a14:foregroundMark x1="79107" y1="72024" x2="63082" y2="77426"/>
                        <a14:foregroundMark x1="44380" y1="83730" x2="58934" y2="88492"/>
                        <a14:foregroundMark x1="58934" y1="88492" x2="68876" y2="88294"/>
                        <a14:foregroundMark x1="4467" y1="96032" x2="41643" y2="68849"/>
                        <a14:foregroundMark x1="41643" y1="68849" x2="82709" y2="14881"/>
                        <a14:foregroundMark x1="82709" y1="14881" x2="99280" y2="1786"/>
                        <a14:foregroundMark x1="63833" y1="93651" x2="71902" y2="93056"/>
                        <a14:foregroundMark x1="71902" y1="93056" x2="77666" y2="93056"/>
                        <a14:foregroundMark x1="76657" y1="96825" x2="64841" y2="97421"/>
                        <a14:foregroundMark x1="62680" y1="94246" x2="71182" y2="94246"/>
                        <a14:foregroundMark x1="71182" y1="94246" x2="77810" y2="93056"/>
                        <a14:foregroundMark x1="69885" y1="92262" x2="77954" y2="92659"/>
                        <a14:foregroundMark x1="77954" y1="92659" x2="71902" y2="97222"/>
                        <a14:foregroundMark x1="77954" y1="93056" x2="71614" y2="99206"/>
                        <a14:backgroundMark x1="99568" y1="83135" x2="85014" y2="99802"/>
                        <a14:backgroundMark x1="56628" y1="82738" x2="62536" y2="73016"/>
                        <a14:backgroundMark x1="62536" y1="73016" x2="56340" y2="83532"/>
                        <a14:backgroundMark x1="56340" y1="83532" x2="61095" y2="75992"/>
                        <a14:backgroundMark x1="60086" y1="79960" x2="62536" y2="76389"/>
                        <a14:backgroundMark x1="58646" y1="80556" x2="60231" y2="78968"/>
                      </a14:backgroundRemoval>
                    </a14:imgEffect>
                  </a14:imgLayer>
                </a14:imgProps>
              </a:ext>
            </a:extLst>
          </a:blip>
          <a:srcRect l="1" t="5827" r="39277"/>
          <a:stretch/>
        </p:blipFill>
        <p:spPr>
          <a:xfrm>
            <a:off x="6912432" y="2007622"/>
            <a:ext cx="3803193" cy="40129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3890B10-4E3A-BB19-013C-ACF8510A5021}"/>
              </a:ext>
            </a:extLst>
          </p:cNvPr>
          <p:cNvSpPr txBox="1"/>
          <p:nvPr/>
        </p:nvSpPr>
        <p:spPr>
          <a:xfrm>
            <a:off x="426833" y="5679423"/>
            <a:ext cx="7992075" cy="726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GB" alt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QUESTION:</a:t>
            </a:r>
          </a:p>
          <a:p>
            <a:pPr marL="285750" indent="-285750">
              <a:lnSpc>
                <a:spcPct val="120000"/>
              </a:lnSpc>
              <a:spcAft>
                <a:spcPts val="488"/>
              </a:spcAft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Describe how it may feel when someone is having difficulty breathing.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7597BF9-6EEB-CF8F-E961-D0B3D6F11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1903798" cy="539611"/>
          </a:xfrm>
          <a:solidFill>
            <a:srgbClr val="009F53"/>
          </a:solidFill>
        </p:spPr>
        <p:txBody>
          <a:bodyPr/>
          <a:lstStyle/>
          <a:p>
            <a:r>
              <a:rPr lang="en-GB" dirty="0"/>
              <a:t>Asthma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66C7B643-E1CB-1B25-B5CC-4204B0134D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7266852"/>
              </p:ext>
            </p:extLst>
          </p:nvPr>
        </p:nvGraphicFramePr>
        <p:xfrm>
          <a:off x="59375" y="6700237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303360278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KS2-POW-V1.0-1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304639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8950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F6ABC8E-C49E-4568-0B54-CDBD933C883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1730829"/>
            <a:ext cx="1447800" cy="17961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2" name="Picture 4" descr="Images of various pieces of jewellery which highlight medical alerts.">
            <a:extLst>
              <a:ext uri="{FF2B5EF4-FFF2-40B4-BE49-F238E27FC236}">
                <a16:creationId xmlns:a16="http://schemas.microsoft.com/office/drawing/2014/main" id="{53B8D70D-0F50-D435-1D69-53D671CE48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989" y="2690540"/>
            <a:ext cx="2351457" cy="138653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99912F8-760F-6A37-C224-FC5AD5CC119D}"/>
              </a:ext>
            </a:extLst>
          </p:cNvPr>
          <p:cNvSpPr txBox="1"/>
          <p:nvPr/>
        </p:nvSpPr>
        <p:spPr>
          <a:xfrm>
            <a:off x="4801100" y="2299023"/>
            <a:ext cx="4665912" cy="1015663"/>
          </a:xfrm>
          <a:prstGeom prst="rect">
            <a:avLst/>
          </a:prstGeom>
          <a:noFill/>
          <a:ln w="38100">
            <a:solidFill>
              <a:srgbClr val="009F4D"/>
            </a:solidFill>
          </a:ln>
        </p:spPr>
        <p:txBody>
          <a:bodyPr wrap="square">
            <a:spAutoFit/>
          </a:bodyPr>
          <a:lstStyle/>
          <a:p>
            <a:r>
              <a:rPr lang="en-GB" sz="20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People with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asthma</a:t>
            </a:r>
            <a:r>
              <a:rPr lang="en-GB" sz="20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may wear ‘medical alerts’ such as jewellery, to show that they suffer from asthma.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9C15E54-CB07-449D-0AEB-51A5CCF65FB3}"/>
              </a:ext>
            </a:extLst>
          </p:cNvPr>
          <p:cNvSpPr txBox="1"/>
          <p:nvPr/>
        </p:nvSpPr>
        <p:spPr>
          <a:xfrm>
            <a:off x="1359714" y="4999905"/>
            <a:ext cx="3696499" cy="707886"/>
          </a:xfrm>
          <a:prstGeom prst="rect">
            <a:avLst/>
          </a:prstGeom>
          <a:noFill/>
          <a:ln w="38100">
            <a:solidFill>
              <a:srgbClr val="009F4D"/>
            </a:solidFill>
          </a:ln>
        </p:spPr>
        <p:txBody>
          <a:bodyPr wrap="square">
            <a:spAutoFit/>
          </a:bodyPr>
          <a:lstStyle/>
          <a:p>
            <a:r>
              <a:rPr lang="en-GB" sz="20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People with asthma may also carry an inhaler with them.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 descr="Inhaler.">
            <a:extLst>
              <a:ext uri="{FF2B5EF4-FFF2-40B4-BE49-F238E27FC236}">
                <a16:creationId xmlns:a16="http://schemas.microsoft.com/office/drawing/2014/main" id="{02F0351F-C6B1-BBDD-4202-1FDC4D1CA3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938" b="93594" l="10000" r="90000">
                        <a14:foregroundMark x1="20208" y1="10469" x2="35833" y2="17500"/>
                        <a14:foregroundMark x1="35833" y1="17500" x2="35833" y2="17500"/>
                        <a14:foregroundMark x1="22917" y1="5938" x2="36354" y2="18281"/>
                        <a14:foregroundMark x1="43750" y1="82031" x2="58229" y2="93594"/>
                        <a14:foregroundMark x1="58229" y1="93594" x2="68750" y2="91094"/>
                        <a14:backgroundMark x1="24896" y1="50313" x2="39688" y2="93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213" y="4510538"/>
            <a:ext cx="2333825" cy="1555882"/>
          </a:xfrm>
          <a:prstGeom prst="rect">
            <a:avLst/>
          </a:prstGeom>
        </p:spPr>
      </p:pic>
      <p:pic>
        <p:nvPicPr>
          <p:cNvPr id="5" name="Picture 4" descr="A person holding a tool in his pocket&#10;&#10;Description automatically generated">
            <a:extLst>
              <a:ext uri="{FF2B5EF4-FFF2-40B4-BE49-F238E27FC236}">
                <a16:creationId xmlns:a16="http://schemas.microsoft.com/office/drawing/2014/main" id="{8BE4B886-D637-D70F-2A4E-E404B7C936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2479" y="4073973"/>
            <a:ext cx="2988295" cy="1992448"/>
          </a:xfrm>
          <a:prstGeom prst="rect">
            <a:avLst/>
          </a:prstGeom>
        </p:spPr>
      </p:pic>
      <p:pic>
        <p:nvPicPr>
          <p:cNvPr id="9" name="Picture 8" descr="A close-up of hands holding each other&#10;&#10;Description automatically generated">
            <a:extLst>
              <a:ext uri="{FF2B5EF4-FFF2-40B4-BE49-F238E27FC236}">
                <a16:creationId xmlns:a16="http://schemas.microsoft.com/office/drawing/2014/main" id="{F59F0396-4FE4-3289-415E-A8800B76F1E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2" b="89942" l="2997" r="97333">
                        <a14:foregroundMark x1="7252" y1="3214" x2="7911" y2="4758"/>
                        <a14:foregroundMark x1="8151" y1="4758" x2="22475" y2="9766"/>
                        <a14:foregroundMark x1="26970" y1="8180" x2="14864" y2="7262"/>
                        <a14:foregroundMark x1="77375" y1="2254" x2="86785" y2="14149"/>
                        <a14:foregroundMark x1="93977" y1="2588" x2="87684" y2="12896"/>
                        <a14:foregroundMark x1="4555" y1="3506" x2="2997" y2="83"/>
                        <a14:foregroundMark x1="96644" y1="1336" x2="96644" y2="1336"/>
                        <a14:foregroundMark x1="97333" y1="1336" x2="96883" y2="22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5447" y="2009268"/>
            <a:ext cx="2685202" cy="19280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2A5E6E3-656D-F014-8504-FF704B771D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1865698" cy="539611"/>
          </a:xfrm>
          <a:solidFill>
            <a:srgbClr val="009F53"/>
          </a:solidFill>
        </p:spPr>
        <p:txBody>
          <a:bodyPr/>
          <a:lstStyle/>
          <a:p>
            <a:r>
              <a:rPr lang="en-GB" dirty="0"/>
              <a:t>Asthma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DD67DD3-9E5B-FED7-8980-939266EB688E}"/>
              </a:ext>
            </a:extLst>
          </p:cNvPr>
          <p:cNvSpPr txBox="1">
            <a:spLocks/>
          </p:cNvSpPr>
          <p:nvPr/>
        </p:nvSpPr>
        <p:spPr>
          <a:xfrm>
            <a:off x="426833" y="1178577"/>
            <a:ext cx="4230892" cy="282446"/>
          </a:xfrm>
          <a:prstGeom prst="rect">
            <a:avLst/>
          </a:prstGeom>
          <a:solidFill>
            <a:srgbClr val="E2E001"/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people with asthma might have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F7BDFF4E-6A80-10AA-709D-37F302F3D0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7266852"/>
              </p:ext>
            </p:extLst>
          </p:nvPr>
        </p:nvGraphicFramePr>
        <p:xfrm>
          <a:off x="59375" y="6700237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303360278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KS2-POW-V1.0-1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304639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07158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48A27F6-F865-32FC-F708-E911BC10F62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1730829"/>
            <a:ext cx="1447800" cy="17961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B795FCD-B079-6441-4ED3-77F8C588BE12}"/>
              </a:ext>
            </a:extLst>
          </p:cNvPr>
          <p:cNvSpPr txBox="1"/>
          <p:nvPr/>
        </p:nvSpPr>
        <p:spPr>
          <a:xfrm>
            <a:off x="558159" y="2203532"/>
            <a:ext cx="5204466" cy="1323439"/>
          </a:xfrm>
          <a:prstGeom prst="rect">
            <a:avLst/>
          </a:prstGeom>
          <a:noFill/>
          <a:ln w="57150">
            <a:solidFill>
              <a:srgbClr val="009F4D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009F4D"/>
              </a:buClr>
            </a:pPr>
            <a:r>
              <a:rPr lang="en-GB" sz="20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During an asthma attack, the muscles of the air passages in the lungs go into spasm. As a result, the airways become narrowed, which makes breathing more difficult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9975C29-B6BB-0F19-5FAB-1FD3577A4C55}"/>
              </a:ext>
            </a:extLst>
          </p:cNvPr>
          <p:cNvSpPr txBox="1"/>
          <p:nvPr/>
        </p:nvSpPr>
        <p:spPr>
          <a:xfrm>
            <a:off x="558159" y="4169883"/>
            <a:ext cx="5204466" cy="1323439"/>
          </a:xfrm>
          <a:prstGeom prst="rect">
            <a:avLst/>
          </a:prstGeom>
          <a:noFill/>
          <a:ln w="57150">
            <a:solidFill>
              <a:srgbClr val="009F4D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009F4D"/>
              </a:buClr>
            </a:pPr>
            <a:r>
              <a:rPr lang="en-GB" sz="20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Sometimes there is a recognised trigger for an attack, such as a cold, a drug, cigarette smoke or an allergy. At other times, there is no obvious trigger. 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39F8A8-7D2B-BC61-1218-C3D170778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3608773" cy="539611"/>
          </a:xfrm>
          <a:solidFill>
            <a:srgbClr val="009F53"/>
          </a:solidFill>
        </p:spPr>
        <p:txBody>
          <a:bodyPr/>
          <a:lstStyle/>
          <a:p>
            <a:r>
              <a:rPr lang="en-GB" dirty="0"/>
              <a:t>Asthma attacks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834AEB-1C6A-8AAD-33E4-7FB0DA26EEA0}"/>
              </a:ext>
            </a:extLst>
          </p:cNvPr>
          <p:cNvSpPr txBox="1">
            <a:spLocks/>
          </p:cNvSpPr>
          <p:nvPr/>
        </p:nvSpPr>
        <p:spPr>
          <a:xfrm>
            <a:off x="426832" y="1178577"/>
            <a:ext cx="3059317" cy="282446"/>
          </a:xfrm>
          <a:prstGeom prst="rect">
            <a:avLst/>
          </a:prstGeom>
          <a:solidFill>
            <a:srgbClr val="E2E001"/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an asthma attack?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1E916B3-604C-E06A-FDB6-E0C1528DE4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86" b="99206" l="2017" r="99280">
                        <a14:foregroundMark x1="41066" y1="4563" x2="53170" y2="2381"/>
                        <a14:foregroundMark x1="53170" y1="2381" x2="34150" y2="4365"/>
                        <a14:foregroundMark x1="34150" y1="4365" x2="62104" y2="14484"/>
                        <a14:foregroundMark x1="62104" y1="14484" x2="29539" y2="24206"/>
                        <a14:foregroundMark x1="29539" y1="24206" x2="53170" y2="28968"/>
                        <a14:foregroundMark x1="53170" y1="28968" x2="28818" y2="38095"/>
                        <a14:foregroundMark x1="28818" y1="38095" x2="21470" y2="44841"/>
                        <a14:foregroundMark x1="21470" y1="44841" x2="76657" y2="55159"/>
                        <a14:foregroundMark x1="76657" y1="55159" x2="37896" y2="67063"/>
                        <a14:foregroundMark x1="37896" y1="67063" x2="68732" y2="73016"/>
                        <a14:foregroundMark x1="68732" y1="73016" x2="57205" y2="76389"/>
                        <a14:foregroundMark x1="19885" y1="11111" x2="11960" y2="18056"/>
                        <a14:foregroundMark x1="11960" y1="18056" x2="5620" y2="32738"/>
                        <a14:foregroundMark x1="5620" y1="32738" x2="11383" y2="43849"/>
                        <a14:foregroundMark x1="11383" y1="43849" x2="20173" y2="38294"/>
                        <a14:foregroundMark x1="20173" y1="38294" x2="26657" y2="30159"/>
                        <a14:foregroundMark x1="26657" y1="30159" x2="17291" y2="29365"/>
                        <a14:foregroundMark x1="17291" y1="29365" x2="6340" y2="45437"/>
                        <a14:foregroundMark x1="6340" y1="45437" x2="2594" y2="59127"/>
                        <a14:foregroundMark x1="2594" y1="59127" x2="8069" y2="68651"/>
                        <a14:foregroundMark x1="8069" y1="68651" x2="22767" y2="72024"/>
                        <a14:foregroundMark x1="22767" y1="72024" x2="31988" y2="66468"/>
                        <a14:foregroundMark x1="31988" y1="66468" x2="17435" y2="56349"/>
                        <a14:foregroundMark x1="17435" y1="56349" x2="8069" y2="62500"/>
                        <a14:foregroundMark x1="8069" y1="62500" x2="7925" y2="77976"/>
                        <a14:foregroundMark x1="7925" y1="77976" x2="16138" y2="81746"/>
                        <a14:foregroundMark x1="16138" y1="81746" x2="24207" y2="82143"/>
                        <a14:foregroundMark x1="24207" y1="82143" x2="10663" y2="84325"/>
                        <a14:foregroundMark x1="10663" y1="84325" x2="9078" y2="98810"/>
                        <a14:foregroundMark x1="9078" y1="98810" x2="24784" y2="98810"/>
                        <a14:foregroundMark x1="24784" y1="98810" x2="50720" y2="83532"/>
                        <a14:foregroundMark x1="50720" y1="83532" x2="46830" y2="64484"/>
                        <a14:foregroundMark x1="46830" y1="64484" x2="39914" y2="55357"/>
                        <a14:foregroundMark x1="39914" y1="55357" x2="70173" y2="41468"/>
                        <a14:foregroundMark x1="70173" y1="41468" x2="83573" y2="45040"/>
                        <a14:foregroundMark x1="83573" y1="45040" x2="73775" y2="64286"/>
                        <a14:foregroundMark x1="73775" y1="64286" x2="88329" y2="53175"/>
                        <a14:foregroundMark x1="88329" y1="53175" x2="70893" y2="24008"/>
                        <a14:foregroundMark x1="70893" y1="24008" x2="83141" y2="22024"/>
                        <a14:foregroundMark x1="83141" y1="22024" x2="89193" y2="53571"/>
                        <a14:foregroundMark x1="8790" y1="39286" x2="1873" y2="51984"/>
                        <a14:foregroundMark x1="1873" y1="51984" x2="13256" y2="48214"/>
                        <a14:foregroundMark x1="13256" y1="48214" x2="5331" y2="60119"/>
                        <a14:foregroundMark x1="5331" y1="60119" x2="17003" y2="63294"/>
                        <a14:foregroundMark x1="17003" y1="63294" x2="3746" y2="81944"/>
                        <a14:foregroundMark x1="3746" y1="81944" x2="35159" y2="76389"/>
                        <a14:foregroundMark x1="35159" y1="76389" x2="16138" y2="98611"/>
                        <a14:foregroundMark x1="16138" y1="98611" x2="75504" y2="83135"/>
                        <a14:foregroundMark x1="75504" y1="83135" x2="92651" y2="70040"/>
                        <a14:foregroundMark x1="92651" y1="70040" x2="85591" y2="84921"/>
                        <a14:foregroundMark x1="85591" y1="84921" x2="91943" y2="87532"/>
                        <a14:foregroundMark x1="94345" y1="84781" x2="91931" y2="71032"/>
                        <a14:foregroundMark x1="91931" y1="71032" x2="53458" y2="50397"/>
                        <a14:foregroundMark x1="53458" y1="50397" x2="62392" y2="43254"/>
                        <a14:foregroundMark x1="62392" y1="43254" x2="66571" y2="32143"/>
                        <a14:foregroundMark x1="66571" y1="32143" x2="38184" y2="19643"/>
                        <a14:foregroundMark x1="38184" y1="19643" x2="87032" y2="7341"/>
                        <a14:foregroundMark x1="87032" y1="7341" x2="78530" y2="5952"/>
                        <a14:foregroundMark x1="78530" y1="5952" x2="64409" y2="9722"/>
                        <a14:foregroundMark x1="64409" y1="9722" x2="74496" y2="9325"/>
                        <a14:foregroundMark x1="74496" y1="9325" x2="3746" y2="8730"/>
                        <a14:foregroundMark x1="3746" y1="8730" x2="11816" y2="2183"/>
                        <a14:foregroundMark x1="11816" y1="2183" x2="2305" y2="3770"/>
                        <a14:foregroundMark x1="2305" y1="3770" x2="43660" y2="41270"/>
                        <a14:foregroundMark x1="43660" y1="41270" x2="54755" y2="45238"/>
                        <a14:foregroundMark x1="54755" y1="45238" x2="17867" y2="62302"/>
                        <a14:foregroundMark x1="17867" y1="62302" x2="53890" y2="72222"/>
                        <a14:foregroundMark x1="53890" y1="72222" x2="79107" y2="72024"/>
                        <a14:foregroundMark x1="79107" y1="72024" x2="44380" y2="83730"/>
                        <a14:foregroundMark x1="44380" y1="83730" x2="58934" y2="88492"/>
                        <a14:foregroundMark x1="58934" y1="88492" x2="68876" y2="88294"/>
                        <a14:foregroundMark x1="4467" y1="96032" x2="41643" y2="68849"/>
                        <a14:foregroundMark x1="41643" y1="68849" x2="82709" y2="14881"/>
                        <a14:foregroundMark x1="82709" y1="14881" x2="99280" y2="1786"/>
                        <a14:foregroundMark x1="63833" y1="93651" x2="71902" y2="93056"/>
                        <a14:foregroundMark x1="71902" y1="93056" x2="77666" y2="93056"/>
                        <a14:foregroundMark x1="76657" y1="96825" x2="64841" y2="97421"/>
                        <a14:foregroundMark x1="62680" y1="94246" x2="71182" y2="94246"/>
                        <a14:foregroundMark x1="71182" y1="94246" x2="77810" y2="93056"/>
                        <a14:foregroundMark x1="69885" y1="92262" x2="77954" y2="92659"/>
                        <a14:foregroundMark x1="77954" y1="92659" x2="71902" y2="97222"/>
                        <a14:foregroundMark x1="77954" y1="93056" x2="71614" y2="99206"/>
                        <a14:backgroundMark x1="99568" y1="83135" x2="85014" y2="99802"/>
                      </a14:backgroundRemoval>
                    </a14:imgEffect>
                  </a14:imgLayer>
                </a14:imgProps>
              </a:ext>
            </a:extLst>
          </a:blip>
          <a:srcRect l="28735" t="5077"/>
          <a:stretch/>
        </p:blipFill>
        <p:spPr>
          <a:xfrm>
            <a:off x="6558486" y="2162722"/>
            <a:ext cx="4566714" cy="4138476"/>
          </a:xfrm>
          <a:prstGeom prst="rect">
            <a:avLst/>
          </a:prstGeom>
        </p:spPr>
      </p:pic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77820876-6F95-076D-6B25-FA4E5A019F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7266852"/>
              </p:ext>
            </p:extLst>
          </p:nvPr>
        </p:nvGraphicFramePr>
        <p:xfrm>
          <a:off x="59375" y="6700237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303360278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KS2-POW-V1.0-1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304639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2773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E673FAD-C3F4-6850-5C7E-8B17890C1024}"/>
              </a:ext>
            </a:extLst>
          </p:cNvPr>
          <p:cNvSpPr/>
          <p:nvPr/>
        </p:nvSpPr>
        <p:spPr>
          <a:xfrm>
            <a:off x="0" y="1730829"/>
            <a:ext cx="1447800" cy="17961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69B47ED-0BFA-0D11-DBD9-A371B35DB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3750287" cy="539611"/>
          </a:xfrm>
          <a:solidFill>
            <a:srgbClr val="009F53"/>
          </a:solidFill>
        </p:spPr>
        <p:txBody>
          <a:bodyPr/>
          <a:lstStyle/>
          <a:p>
            <a:r>
              <a:rPr lang="en-US" dirty="0"/>
              <a:t>How we breathe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9DC6FA8-865E-CF73-A5FB-85B19FFEBE63}"/>
              </a:ext>
            </a:extLst>
          </p:cNvPr>
          <p:cNvSpPr/>
          <p:nvPr/>
        </p:nvSpPr>
        <p:spPr>
          <a:xfrm>
            <a:off x="429826" y="1744322"/>
            <a:ext cx="8169887" cy="3670236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r>
              <a:rPr lang="en-GB" sz="2000" b="1" dirty="0">
                <a:solidFill>
                  <a:srgbClr val="009F53"/>
                </a:solidFill>
                <a:cs typeface="Times"/>
              </a:rPr>
              <a:t>Fill in the blanks!</a:t>
            </a:r>
          </a:p>
          <a:p>
            <a:endParaRPr lang="en-GB" sz="2000" dirty="0">
              <a:solidFill>
                <a:srgbClr val="009F53"/>
              </a:solidFill>
              <a:cs typeface="Times"/>
            </a:endParaRPr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000" dirty="0">
                <a:solidFill>
                  <a:srgbClr val="190F2F"/>
                </a:solidFill>
                <a:cs typeface="Times"/>
              </a:rPr>
              <a:t>We breathe air into our body through our MOUTH and </a:t>
            </a:r>
            <a:r>
              <a:rPr lang="en-GB" sz="2000" b="1" dirty="0">
                <a:solidFill>
                  <a:srgbClr val="190F2F"/>
                </a:solidFill>
                <a:cs typeface="Times"/>
              </a:rPr>
              <a:t>N_ _ _</a:t>
            </a:r>
            <a:br>
              <a:rPr lang="en-GB" sz="2000" b="1" dirty="0">
                <a:cs typeface="Times"/>
              </a:rPr>
            </a:br>
            <a:endParaRPr lang="en-GB" sz="2000" b="1" dirty="0">
              <a:solidFill>
                <a:srgbClr val="190F2F"/>
              </a:solidFill>
              <a:cs typeface="Times"/>
            </a:endParaRPr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000" dirty="0">
                <a:solidFill>
                  <a:srgbClr val="190F2F"/>
                </a:solidFill>
                <a:cs typeface="Times"/>
              </a:rPr>
              <a:t>This air needs to travel down into our LUNGS </a:t>
            </a:r>
            <a:br>
              <a:rPr lang="en-GB" sz="2000" dirty="0">
                <a:cs typeface="Times"/>
              </a:rPr>
            </a:br>
            <a:endParaRPr lang="en-US" sz="2000" b="1" dirty="0">
              <a:cs typeface="Arial"/>
            </a:endParaRPr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000" dirty="0">
                <a:solidFill>
                  <a:srgbClr val="190F2F"/>
                </a:solidFill>
                <a:cs typeface="Times"/>
              </a:rPr>
              <a:t>During an </a:t>
            </a:r>
            <a:r>
              <a:rPr lang="en-GB" sz="2000" b="1" dirty="0">
                <a:solidFill>
                  <a:srgbClr val="190F2F"/>
                </a:solidFill>
                <a:cs typeface="Times"/>
              </a:rPr>
              <a:t>A_ _ _ _ _ </a:t>
            </a:r>
            <a:r>
              <a:rPr lang="en-GB" sz="2000" dirty="0">
                <a:solidFill>
                  <a:srgbClr val="190F2F"/>
                </a:solidFill>
                <a:cs typeface="Times"/>
              </a:rPr>
              <a:t>attack the muscles of the air passages can go into spasm and this causes the passages to narrow which makes breathing </a:t>
            </a:r>
            <a:r>
              <a:rPr lang="en-GB" sz="2000" b="1" dirty="0">
                <a:solidFill>
                  <a:srgbClr val="190F2F"/>
                </a:solidFill>
                <a:cs typeface="Times"/>
              </a:rPr>
              <a:t>D_ _ _ _ _ _ _ _</a:t>
            </a:r>
            <a:br>
              <a:rPr lang="en-GB" sz="2000" dirty="0">
                <a:cs typeface="Times"/>
              </a:rPr>
            </a:br>
            <a:endParaRPr lang="en-GB" sz="2000" dirty="0">
              <a:solidFill>
                <a:srgbClr val="190F2F"/>
              </a:solidFill>
              <a:cs typeface="Times"/>
            </a:endParaRPr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000" dirty="0">
                <a:solidFill>
                  <a:srgbClr val="190F2F"/>
                </a:solidFill>
                <a:cs typeface="Times"/>
              </a:rPr>
              <a:t>Sometimes there is a </a:t>
            </a:r>
            <a:r>
              <a:rPr lang="en-GB" sz="2000" b="1" dirty="0">
                <a:solidFill>
                  <a:srgbClr val="190F2F"/>
                </a:solidFill>
                <a:cs typeface="Times"/>
              </a:rPr>
              <a:t>T_ _ _ _ _ _ </a:t>
            </a:r>
            <a:r>
              <a:rPr lang="en-GB" sz="2000" dirty="0">
                <a:solidFill>
                  <a:srgbClr val="190F2F"/>
                </a:solidFill>
                <a:cs typeface="Times"/>
              </a:rPr>
              <a:t>that can cause this to happen.  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345C0D-FD5E-29DF-D9AD-3ED36735DE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828" y="2362199"/>
            <a:ext cx="2517038" cy="327124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DD2C65C-D95C-5E75-16B1-8B81DD1D0D4F}"/>
              </a:ext>
            </a:extLst>
          </p:cNvPr>
          <p:cNvSpPr txBox="1"/>
          <p:nvPr/>
        </p:nvSpPr>
        <p:spPr>
          <a:xfrm>
            <a:off x="429827" y="5837801"/>
            <a:ext cx="4610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Word bank: difficult, trigger, asthma, nose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6683FCC-2146-6699-96C9-4E688D1BA0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7014987"/>
              </p:ext>
            </p:extLst>
          </p:nvPr>
        </p:nvGraphicFramePr>
        <p:xfrm>
          <a:off x="59375" y="6700237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303360278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KS2-POW-V1.0-1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30463949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83208CB2-82D5-24F4-9961-EA6B17F245E7}"/>
              </a:ext>
            </a:extLst>
          </p:cNvPr>
          <p:cNvSpPr txBox="1">
            <a:spLocks/>
          </p:cNvSpPr>
          <p:nvPr/>
        </p:nvSpPr>
        <p:spPr>
          <a:xfrm>
            <a:off x="426833" y="1178577"/>
            <a:ext cx="1830592" cy="282446"/>
          </a:xfrm>
          <a:prstGeom prst="rect">
            <a:avLst/>
          </a:prstGeom>
          <a:solidFill>
            <a:srgbClr val="E2E001"/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Basic anatomy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547635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1D94800-9137-2885-29BE-D7ED93E41926}"/>
              </a:ext>
            </a:extLst>
          </p:cNvPr>
          <p:cNvSpPr/>
          <p:nvPr/>
        </p:nvSpPr>
        <p:spPr>
          <a:xfrm>
            <a:off x="0" y="1730829"/>
            <a:ext cx="1447800" cy="17961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316B3B2-68CE-B528-5734-90051D656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20"/>
            <a:ext cx="5666173" cy="634787"/>
          </a:xfrm>
          <a:solidFill>
            <a:srgbClr val="009F53"/>
          </a:solidFill>
        </p:spPr>
        <p:txBody>
          <a:bodyPr>
            <a:normAutofit/>
          </a:bodyPr>
          <a:lstStyle/>
          <a:p>
            <a:r>
              <a:rPr lang="en-US" sz="3700" dirty="0"/>
              <a:t>Activity 1: Making lungs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02AFF960-47BA-E00F-1A55-C671318E6A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7014987"/>
              </p:ext>
            </p:extLst>
          </p:nvPr>
        </p:nvGraphicFramePr>
        <p:xfrm>
          <a:off x="59375" y="6700237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303360278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KS2-POW-V1.0-1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30463949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7DBEFCC-64E6-E1AF-0297-687D54C283F5}"/>
              </a:ext>
            </a:extLst>
          </p:cNvPr>
          <p:cNvSpPr txBox="1"/>
          <p:nvPr/>
        </p:nvSpPr>
        <p:spPr>
          <a:xfrm>
            <a:off x="6346623" y="3072508"/>
            <a:ext cx="4218372" cy="1600438"/>
          </a:xfrm>
          <a:prstGeom prst="roundRect">
            <a:avLst/>
          </a:prstGeom>
          <a:solidFill>
            <a:srgbClr val="E2E001"/>
          </a:solidFill>
        </p:spPr>
        <p:txBody>
          <a:bodyPr wrap="square">
            <a:spAutoFit/>
          </a:bodyPr>
          <a:lstStyle/>
          <a:p>
            <a:pPr algn="ctr">
              <a:spcAft>
                <a:spcPts val="586"/>
              </a:spcAft>
              <a:buClr>
                <a:srgbClr val="009F53"/>
              </a:buClr>
              <a:buSzPct val="100000"/>
            </a:pPr>
            <a:r>
              <a:rPr lang="en-GB" sz="4400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Let’s make some lungs!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3D90BF0-CC25-B898-4067-5255F1E862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9792" y="1743635"/>
            <a:ext cx="3141783" cy="44732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373722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18F949F-E8A9-DE6C-50FF-84852B7F6F91}"/>
              </a:ext>
            </a:extLst>
          </p:cNvPr>
          <p:cNvSpPr/>
          <p:nvPr/>
        </p:nvSpPr>
        <p:spPr>
          <a:xfrm>
            <a:off x="0" y="1730829"/>
            <a:ext cx="1447800" cy="17961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316B3B2-68CE-B528-5734-90051D656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8" y="641121"/>
            <a:ext cx="4439055" cy="626362"/>
          </a:xfrm>
          <a:solidFill>
            <a:srgbClr val="009F53"/>
          </a:solidFill>
        </p:spPr>
        <p:txBody>
          <a:bodyPr>
            <a:normAutofit/>
          </a:bodyPr>
          <a:lstStyle/>
          <a:p>
            <a:r>
              <a:rPr lang="en-US" sz="3700" dirty="0"/>
              <a:t>Activity 2: Triggers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0423F8-2143-670C-B272-4BF39D93A889}"/>
              </a:ext>
            </a:extLst>
          </p:cNvPr>
          <p:cNvSpPr txBox="1"/>
          <p:nvPr/>
        </p:nvSpPr>
        <p:spPr>
          <a:xfrm>
            <a:off x="1584123" y="2986784"/>
            <a:ext cx="4218372" cy="1736646"/>
          </a:xfrm>
          <a:prstGeom prst="roundRect">
            <a:avLst/>
          </a:prstGeom>
          <a:solidFill>
            <a:srgbClr val="E2E001"/>
          </a:solidFill>
        </p:spPr>
        <p:txBody>
          <a:bodyPr wrap="square">
            <a:spAutoFit/>
          </a:bodyPr>
          <a:lstStyle/>
          <a:p>
            <a:pPr algn="ctr">
              <a:spcAft>
                <a:spcPts val="586"/>
              </a:spcAft>
              <a:buClr>
                <a:srgbClr val="009F53"/>
              </a:buClr>
              <a:buSzPct val="100000"/>
            </a:pPr>
            <a:r>
              <a:rPr lang="en-GB" sz="2400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are possible triggers for an asthma attack? (something that makes an asthma attack happen)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2495950-78EB-D744-C3C3-BAB036C03A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7014987"/>
              </p:ext>
            </p:extLst>
          </p:nvPr>
        </p:nvGraphicFramePr>
        <p:xfrm>
          <a:off x="59375" y="6700237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1303360278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KS2-POW-V1.0-1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30463949"/>
                  </a:ext>
                </a:extLst>
              </a:tr>
            </a:tbl>
          </a:graphicData>
        </a:graphic>
      </p:graphicFrame>
      <p:pic>
        <p:nvPicPr>
          <p:cNvPr id="17" name="Picture 16">
            <a:extLst>
              <a:ext uri="{FF2B5EF4-FFF2-40B4-BE49-F238E27FC236}">
                <a16:creationId xmlns:a16="http://schemas.microsoft.com/office/drawing/2014/main" id="{196A1AC8-3BCC-48E2-EC61-D9B2BDE5EC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1669" y="755892"/>
            <a:ext cx="3751365" cy="5346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3219100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SJA WIDESCREEN 2017" val="SmryHLJN"/>
  <p:tag name="ARTICULATE_DESIGN_ID_WPT POWERPOINT TEMPLATE 2ND PROOF" val="Cqnec8aZ"/>
  <p:tag name="ARTICULATE_SLIDE_THUMBNAIL_REFRESH" val="1"/>
  <p:tag name="ARTICULATE_DESIGN_ID_TITLE SLIDE" val="T8XcEo02"/>
  <p:tag name="ARTICULATE_DESIGN_ID_CUSTOM DESIGN" val="paC9YVLI"/>
  <p:tag name="ARTICULATE_SLIDE_COUNT" val="16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Slide">
  <a:themeElements>
    <a:clrScheme name="SJA">
      <a:dk1>
        <a:sysClr val="windowText" lastClr="000000"/>
      </a:dk1>
      <a:lt1>
        <a:sysClr val="window" lastClr="FFFFFF"/>
      </a:lt1>
      <a:dk2>
        <a:srgbClr val="007A53"/>
      </a:dk2>
      <a:lt2>
        <a:srgbClr val="97999B"/>
      </a:lt2>
      <a:accent1>
        <a:srgbClr val="009F4D"/>
      </a:accent1>
      <a:accent2>
        <a:srgbClr val="007A53"/>
      </a:accent2>
      <a:accent3>
        <a:srgbClr val="E1E000"/>
      </a:accent3>
      <a:accent4>
        <a:srgbClr val="009F4D"/>
      </a:accent4>
      <a:accent5>
        <a:srgbClr val="007A53"/>
      </a:accent5>
      <a:accent6>
        <a:srgbClr val="E1E000"/>
      </a:accent6>
      <a:hlink>
        <a:srgbClr val="009F4D"/>
      </a:hlink>
      <a:folHlink>
        <a:srgbClr val="007A53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sk Me PowerPoint Template" id="{B5C3ED6A-EE0D-447C-81F0-470EE41DBD0F}" vid="{6E41008A-600E-4CF5-917E-DDE18C81D421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sk Me PowerPoint Template" id="{B5C3ED6A-EE0D-447C-81F0-470EE41DBD0F}" vid="{1426EA6F-DDBD-41AE-ABE0-EE258E1D530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115C7967C282B498D07A545C45E3813" ma:contentTypeVersion="12" ma:contentTypeDescription="Create a new document." ma:contentTypeScope="" ma:versionID="71c79337ffdd2d69d3b98459c750d2b8">
  <xsd:schema xmlns:xsd="http://www.w3.org/2001/XMLSchema" xmlns:xs="http://www.w3.org/2001/XMLSchema" xmlns:p="http://schemas.microsoft.com/office/2006/metadata/properties" xmlns:ns2="390d404e-0626-4080-b1d6-096a1e5491dd" xmlns:ns3="b643e50d-6a0e-4959-bcd2-c84af2e5da48" targetNamespace="http://schemas.microsoft.com/office/2006/metadata/properties" ma:root="true" ma:fieldsID="e916c887547114bde135811bed2b732f" ns2:_="" ns3:_="">
    <xsd:import namespace="390d404e-0626-4080-b1d6-096a1e5491dd"/>
    <xsd:import namespace="b643e50d-6a0e-4959-bcd2-c84af2e5da4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ObjectDetectorVersions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0d404e-0626-4080-b1d6-096a1e5491d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61a7e106-ddae-41a2-a451-89a7bf9a77c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43e50d-6a0e-4959-bcd2-c84af2e5da4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90d404e-0626-4080-b1d6-096a1e5491d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45A9C4A-748C-4CA1-8B0F-0DB96C79FB8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5B43968-E639-4887-8EDF-D5E763E8E01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90d404e-0626-4080-b1d6-096a1e5491dd"/>
    <ds:schemaRef ds:uri="b643e50d-6a0e-4959-bcd2-c84af2e5da4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B4730A6-33AF-4055-A0F8-001D64E2CACF}">
  <ds:schemaRefs>
    <ds:schemaRef ds:uri="390d404e-0626-4080-b1d6-096a1e5491dd"/>
    <ds:schemaRef ds:uri="http://purl.org/dc/terms/"/>
    <ds:schemaRef ds:uri="b643e50d-6a0e-4959-bcd2-c84af2e5da48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Ask Me PowerPoint Template</Template>
  <TotalTime>896</TotalTime>
  <Words>1037</Words>
  <Application>Microsoft Office PowerPoint</Application>
  <PresentationFormat>Widescreen</PresentationFormat>
  <Paragraphs>133</Paragraphs>
  <Slides>19</Slides>
  <Notes>15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Calibri</vt:lpstr>
      <vt:lpstr>Lucida Grande</vt:lpstr>
      <vt:lpstr>Segoe UI Symbol</vt:lpstr>
      <vt:lpstr>Title Slide</vt:lpstr>
      <vt:lpstr>Custom Design</vt:lpstr>
      <vt:lpstr>KS2 - Asthma</vt:lpstr>
      <vt:lpstr>Asthma</vt:lpstr>
      <vt:lpstr>Asthma</vt:lpstr>
      <vt:lpstr>Asthma</vt:lpstr>
      <vt:lpstr>Asthma</vt:lpstr>
      <vt:lpstr>Asthma attacks</vt:lpstr>
      <vt:lpstr>How we breathe</vt:lpstr>
      <vt:lpstr>Activity 1: Making lungs</vt:lpstr>
      <vt:lpstr>Activity 2: Triggers</vt:lpstr>
      <vt:lpstr>Activity 2: Answers</vt:lpstr>
      <vt:lpstr>Activity 3: What do you think?</vt:lpstr>
      <vt:lpstr>Activity 3: Answers</vt:lpstr>
      <vt:lpstr>Video – Asthma attack</vt:lpstr>
      <vt:lpstr>Asthma attack treatment</vt:lpstr>
      <vt:lpstr>Optional scenario</vt:lpstr>
      <vt:lpstr>Check my learning: Asthma</vt:lpstr>
      <vt:lpstr>PowerPoint Presentation</vt:lpstr>
      <vt:lpstr>Additional activities</vt:lpstr>
      <vt:lpstr>Request a certificate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Schools online KS2 Asthma Powerpoint</dc:title>
  <dc:creator>Emily Hubbard</dc:creator>
  <cp:keywords>Schools online KS2 Asthma</cp:keywords>
  <cp:lastModifiedBy>Emily Hubbard</cp:lastModifiedBy>
  <cp:revision>79</cp:revision>
  <cp:lastPrinted>2019-05-15T13:36:07Z</cp:lastPrinted>
  <dcterms:created xsi:type="dcterms:W3CDTF">2021-12-07T10:58:36Z</dcterms:created>
  <dcterms:modified xsi:type="dcterms:W3CDTF">2023-10-18T16:27:10Z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0x010100F115C7967C282B498D07A545C45E3813</vt:lpwstr>
  </property>
  <property fmtid="{D5CDD505-2E9C-101B-9397-08002B2CF9AE}" pid="3" name="ArticulateGUID">
    <vt:lpwstr>02549C3A-E94B-4E88-A8E0-93DD27938AE4</vt:lpwstr>
  </property>
  <property fmtid="{D5CDD505-2E9C-101B-9397-08002B2CF9AE}" pid="4" name="ArticulatePath">
    <vt:lpwstr>https://stjohn.sharepoint.com/sites/Eventmanagementtraining/Shared Documents/02 Foundation/Training Material/Event Lead</vt:lpwstr>
  </property>
  <property fmtid="{D5CDD505-2E9C-101B-9397-08002B2CF9AE}" pid="5" name="AuthorIds_UIVersion_11264">
    <vt:lpwstr>25</vt:lpwstr>
  </property>
  <property fmtid="{D5CDD505-2E9C-101B-9397-08002B2CF9AE}" pid="6" name="Role Type">
    <vt:lpwstr>1;#All St John People|e5e87b93-77c5-4fe4-a726-43c16f726064</vt:lpwstr>
  </property>
  <property fmtid="{D5CDD505-2E9C-101B-9397-08002B2CF9AE}" pid="7" name="Directorate">
    <vt:lpwstr>2;#Strategy ＆ Communications|b7829fc3-3c32-4ca0-81b7-437e33d9aa36</vt:lpwstr>
  </property>
  <property fmtid="{D5CDD505-2E9C-101B-9397-08002B2CF9AE}" pid="8" name="Team/Department/Topic">
    <vt:lpwstr>3;#Communication|478728dc-e1eb-4d1a-8bfa-963a8197b6d7</vt:lpwstr>
  </property>
  <property fmtid="{D5CDD505-2E9C-101B-9397-08002B2CF9AE}" pid="9" name="MediaServiceImageTags">
    <vt:lpwstr/>
  </property>
</Properties>
</file>