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4"/>
    <p:sldMasterId id="2147483731" r:id="rId5"/>
  </p:sldMasterIdLst>
  <p:notesMasterIdLst>
    <p:notesMasterId r:id="rId25"/>
  </p:notesMasterIdLst>
  <p:handoutMasterIdLst>
    <p:handoutMasterId r:id="rId26"/>
  </p:handoutMasterIdLst>
  <p:sldIdLst>
    <p:sldId id="295" r:id="rId6"/>
    <p:sldId id="301" r:id="rId7"/>
    <p:sldId id="296" r:id="rId8"/>
    <p:sldId id="856" r:id="rId9"/>
    <p:sldId id="913" r:id="rId10"/>
    <p:sldId id="915" r:id="rId11"/>
    <p:sldId id="916" r:id="rId12"/>
    <p:sldId id="917" r:id="rId13"/>
    <p:sldId id="918" r:id="rId14"/>
    <p:sldId id="919" r:id="rId15"/>
    <p:sldId id="920" r:id="rId16"/>
    <p:sldId id="292" r:id="rId17"/>
    <p:sldId id="759" r:id="rId18"/>
    <p:sldId id="760" r:id="rId19"/>
    <p:sldId id="853" r:id="rId20"/>
    <p:sldId id="921" r:id="rId21"/>
    <p:sldId id="850" r:id="rId22"/>
    <p:sldId id="755" r:id="rId23"/>
    <p:sldId id="854" r:id="rId24"/>
  </p:sldIdLst>
  <p:sldSz cx="12192000" cy="6858000"/>
  <p:notesSz cx="6888163" cy="100203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92106178-E81A-4264-A3A4-68DA08A4B80B}">
          <p14:sldIdLst>
            <p14:sldId id="295"/>
            <p14:sldId id="301"/>
            <p14:sldId id="296"/>
            <p14:sldId id="856"/>
            <p14:sldId id="913"/>
            <p14:sldId id="915"/>
            <p14:sldId id="916"/>
            <p14:sldId id="917"/>
            <p14:sldId id="918"/>
            <p14:sldId id="919"/>
            <p14:sldId id="920"/>
            <p14:sldId id="292"/>
            <p14:sldId id="759"/>
            <p14:sldId id="760"/>
            <p14:sldId id="853"/>
            <p14:sldId id="921"/>
            <p14:sldId id="850"/>
            <p14:sldId id="755"/>
            <p14:sldId id="85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4E9D453-D16A-114F-0CE5-5CE377A38714}" name="Meg Stewart" initials="MS" userId="S::megan.stewart@sja.org.uk::a5b9a6f6-f869-4d2d-826a-645eea31791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ie Slade" initials="SS" lastIdx="11" clrIdx="0"/>
  <p:cmAuthor id="2" name="Emma Smart" initials="ES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53"/>
    <a:srgbClr val="E2E001"/>
    <a:srgbClr val="97999B"/>
    <a:srgbClr val="007A53"/>
    <a:srgbClr val="F2B800"/>
    <a:srgbClr val="EEB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2A36E2-2A9E-4EB3-841F-BF3D39A1C7AD}" v="5" dt="2023-10-18T20:26:17.2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1768" autoAdjust="0"/>
  </p:normalViewPr>
  <p:slideViewPr>
    <p:cSldViewPr snapToGrid="0">
      <p:cViewPr varScale="1">
        <p:scale>
          <a:sx n="104" d="100"/>
          <a:sy n="104" d="100"/>
        </p:scale>
        <p:origin x="8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gs" Target="tags/tag1.xml"/><Relationship Id="rId30" Type="http://schemas.openxmlformats.org/officeDocument/2006/relationships/viewProps" Target="viewProps.xml"/><Relationship Id="rId35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Hubbard" userId="1d4a9d99-d5ce-44ef-95ca-ec6a92907a60" providerId="ADAL" clId="{9992ADDB-6FD0-48C2-99D3-38B86FD0DA17}"/>
    <pc:docChg chg="custSel modSld">
      <pc:chgData name="Emily Hubbard" userId="1d4a9d99-d5ce-44ef-95ca-ec6a92907a60" providerId="ADAL" clId="{9992ADDB-6FD0-48C2-99D3-38B86FD0DA17}" dt="2023-08-31T08:25:53.527" v="52" actId="20577"/>
      <pc:docMkLst>
        <pc:docMk/>
      </pc:docMkLst>
      <pc:sldChg chg="modSp mod">
        <pc:chgData name="Emily Hubbard" userId="1d4a9d99-d5ce-44ef-95ca-ec6a92907a60" providerId="ADAL" clId="{9992ADDB-6FD0-48C2-99D3-38B86FD0DA17}" dt="2023-08-30T12:22:01.699" v="28" actId="207"/>
        <pc:sldMkLst>
          <pc:docMk/>
          <pc:sldMk cId="652076254" sldId="292"/>
        </pc:sldMkLst>
        <pc:spChg chg="mod">
          <ac:chgData name="Emily Hubbard" userId="1d4a9d99-d5ce-44ef-95ca-ec6a92907a60" providerId="ADAL" clId="{9992ADDB-6FD0-48C2-99D3-38B86FD0DA17}" dt="2023-08-30T12:21:51.877" v="24" actId="207"/>
          <ac:spMkLst>
            <pc:docMk/>
            <pc:sldMk cId="652076254" sldId="292"/>
            <ac:spMk id="2" creationId="{7F0D9A5F-F981-441B-44D9-9B29916870EB}"/>
          </ac:spMkLst>
        </pc:spChg>
        <pc:spChg chg="mod">
          <ac:chgData name="Emily Hubbard" userId="1d4a9d99-d5ce-44ef-95ca-ec6a92907a60" providerId="ADAL" clId="{9992ADDB-6FD0-48C2-99D3-38B86FD0DA17}" dt="2023-08-30T12:21:54.449" v="25" actId="207"/>
          <ac:spMkLst>
            <pc:docMk/>
            <pc:sldMk cId="652076254" sldId="292"/>
            <ac:spMk id="4" creationId="{DA37561A-A52C-594C-5080-99A103301701}"/>
          </ac:spMkLst>
        </pc:spChg>
        <pc:spChg chg="mod">
          <ac:chgData name="Emily Hubbard" userId="1d4a9d99-d5ce-44ef-95ca-ec6a92907a60" providerId="ADAL" clId="{9992ADDB-6FD0-48C2-99D3-38B86FD0DA17}" dt="2023-08-30T12:22:01.699" v="28" actId="207"/>
          <ac:spMkLst>
            <pc:docMk/>
            <pc:sldMk cId="652076254" sldId="292"/>
            <ac:spMk id="6" creationId="{88F4E627-331C-2AD0-6D2B-CF73AAFCF88B}"/>
          </ac:spMkLst>
        </pc:spChg>
        <pc:spChg chg="mod">
          <ac:chgData name="Emily Hubbard" userId="1d4a9d99-d5ce-44ef-95ca-ec6a92907a60" providerId="ADAL" clId="{9992ADDB-6FD0-48C2-99D3-38B86FD0DA17}" dt="2023-08-30T12:21:56.819" v="26" actId="207"/>
          <ac:spMkLst>
            <pc:docMk/>
            <pc:sldMk cId="652076254" sldId="292"/>
            <ac:spMk id="7" creationId="{458C9239-B2F6-D26C-506F-71205E619910}"/>
          </ac:spMkLst>
        </pc:spChg>
        <pc:spChg chg="mod">
          <ac:chgData name="Emily Hubbard" userId="1d4a9d99-d5ce-44ef-95ca-ec6a92907a60" providerId="ADAL" clId="{9992ADDB-6FD0-48C2-99D3-38B86FD0DA17}" dt="2023-08-30T12:21:59.643" v="27" actId="207"/>
          <ac:spMkLst>
            <pc:docMk/>
            <pc:sldMk cId="652076254" sldId="292"/>
            <ac:spMk id="9" creationId="{ACAD22F0-ED95-A899-D3B1-10B2C2881222}"/>
          </ac:spMkLst>
        </pc:spChg>
      </pc:sldChg>
      <pc:sldChg chg="addSp delSp modSp mod">
        <pc:chgData name="Emily Hubbard" userId="1d4a9d99-d5ce-44ef-95ca-ec6a92907a60" providerId="ADAL" clId="{9992ADDB-6FD0-48C2-99D3-38B86FD0DA17}" dt="2023-08-30T12:20:19.273" v="2" actId="1076"/>
        <pc:sldMkLst>
          <pc:docMk/>
          <pc:sldMk cId="907891355" sldId="295"/>
        </pc:sldMkLst>
        <pc:picChg chg="del">
          <ac:chgData name="Emily Hubbard" userId="1d4a9d99-d5ce-44ef-95ca-ec6a92907a60" providerId="ADAL" clId="{9992ADDB-6FD0-48C2-99D3-38B86FD0DA17}" dt="2023-08-30T12:20:16.471" v="0" actId="478"/>
          <ac:picMkLst>
            <pc:docMk/>
            <pc:sldMk cId="907891355" sldId="295"/>
            <ac:picMk id="2" creationId="{D9956BD8-2D94-419E-801C-E7170B891868}"/>
          </ac:picMkLst>
        </pc:picChg>
        <pc:picChg chg="del">
          <ac:chgData name="Emily Hubbard" userId="1d4a9d99-d5ce-44ef-95ca-ec6a92907a60" providerId="ADAL" clId="{9992ADDB-6FD0-48C2-99D3-38B86FD0DA17}" dt="2023-08-30T12:20:16.471" v="0" actId="478"/>
          <ac:picMkLst>
            <pc:docMk/>
            <pc:sldMk cId="907891355" sldId="295"/>
            <ac:picMk id="4" creationId="{5377CB7E-815D-6C86-4871-4ADAC5361AB1}"/>
          </ac:picMkLst>
        </pc:picChg>
        <pc:picChg chg="add mod">
          <ac:chgData name="Emily Hubbard" userId="1d4a9d99-d5ce-44ef-95ca-ec6a92907a60" providerId="ADAL" clId="{9992ADDB-6FD0-48C2-99D3-38B86FD0DA17}" dt="2023-08-30T12:20:19.273" v="2" actId="1076"/>
          <ac:picMkLst>
            <pc:docMk/>
            <pc:sldMk cId="907891355" sldId="295"/>
            <ac:picMk id="1026" creationId="{2B9E55F2-E8F8-9D2F-EFC3-7463DB4744C5}"/>
          </ac:picMkLst>
        </pc:picChg>
        <pc:picChg chg="add mod">
          <ac:chgData name="Emily Hubbard" userId="1d4a9d99-d5ce-44ef-95ca-ec6a92907a60" providerId="ADAL" clId="{9992ADDB-6FD0-48C2-99D3-38B86FD0DA17}" dt="2023-08-30T12:20:19.273" v="2" actId="1076"/>
          <ac:picMkLst>
            <pc:docMk/>
            <pc:sldMk cId="907891355" sldId="295"/>
            <ac:picMk id="1027" creationId="{D9C82973-B41F-BC34-6FC7-2BE6BEBC2B01}"/>
          </ac:picMkLst>
        </pc:picChg>
      </pc:sldChg>
      <pc:sldChg chg="addSp delSp modSp mod">
        <pc:chgData name="Emily Hubbard" userId="1d4a9d99-d5ce-44ef-95ca-ec6a92907a60" providerId="ADAL" clId="{9992ADDB-6FD0-48C2-99D3-38B86FD0DA17}" dt="2023-08-30T12:20:38.900" v="13" actId="1037"/>
        <pc:sldMkLst>
          <pc:docMk/>
          <pc:sldMk cId="3712363524" sldId="755"/>
        </pc:sldMkLst>
        <pc:picChg chg="del">
          <ac:chgData name="Emily Hubbard" userId="1d4a9d99-d5ce-44ef-95ca-ec6a92907a60" providerId="ADAL" clId="{9992ADDB-6FD0-48C2-99D3-38B86FD0DA17}" dt="2023-08-30T12:20:23.790" v="3" actId="478"/>
          <ac:picMkLst>
            <pc:docMk/>
            <pc:sldMk cId="3712363524" sldId="755"/>
            <ac:picMk id="2" creationId="{7C1D828A-37AE-ECB1-F189-D65EB2C4D162}"/>
          </ac:picMkLst>
        </pc:picChg>
        <pc:picChg chg="del">
          <ac:chgData name="Emily Hubbard" userId="1d4a9d99-d5ce-44ef-95ca-ec6a92907a60" providerId="ADAL" clId="{9992ADDB-6FD0-48C2-99D3-38B86FD0DA17}" dt="2023-08-30T12:20:23.790" v="3" actId="478"/>
          <ac:picMkLst>
            <pc:docMk/>
            <pc:sldMk cId="3712363524" sldId="755"/>
            <ac:picMk id="5" creationId="{BACD9919-2036-69AC-F5EB-033995A574A7}"/>
          </ac:picMkLst>
        </pc:picChg>
        <pc:picChg chg="add mod">
          <ac:chgData name="Emily Hubbard" userId="1d4a9d99-d5ce-44ef-95ca-ec6a92907a60" providerId="ADAL" clId="{9992ADDB-6FD0-48C2-99D3-38B86FD0DA17}" dt="2023-08-30T12:20:38.900" v="13" actId="1037"/>
          <ac:picMkLst>
            <pc:docMk/>
            <pc:sldMk cId="3712363524" sldId="755"/>
            <ac:picMk id="2050" creationId="{4AB51A42-CD34-ADB5-D43E-70C5ED59AF86}"/>
          </ac:picMkLst>
        </pc:picChg>
        <pc:picChg chg="add mod">
          <ac:chgData name="Emily Hubbard" userId="1d4a9d99-d5ce-44ef-95ca-ec6a92907a60" providerId="ADAL" clId="{9992ADDB-6FD0-48C2-99D3-38B86FD0DA17}" dt="2023-08-30T12:20:37.709" v="11" actId="1038"/>
          <ac:picMkLst>
            <pc:docMk/>
            <pc:sldMk cId="3712363524" sldId="755"/>
            <ac:picMk id="2051" creationId="{9477CE9B-8C17-3072-DB97-53E97260F049}"/>
          </ac:picMkLst>
        </pc:picChg>
      </pc:sldChg>
      <pc:sldChg chg="modSp mod">
        <pc:chgData name="Emily Hubbard" userId="1d4a9d99-d5ce-44ef-95ca-ec6a92907a60" providerId="ADAL" clId="{9992ADDB-6FD0-48C2-99D3-38B86FD0DA17}" dt="2023-08-30T12:21:46.150" v="23" actId="11"/>
        <pc:sldMkLst>
          <pc:docMk/>
          <pc:sldMk cId="3545185469" sldId="759"/>
        </pc:sldMkLst>
        <pc:spChg chg="mod">
          <ac:chgData name="Emily Hubbard" userId="1d4a9d99-d5ce-44ef-95ca-ec6a92907a60" providerId="ADAL" clId="{9992ADDB-6FD0-48C2-99D3-38B86FD0DA17}" dt="2023-08-30T12:21:31.407" v="19" actId="207"/>
          <ac:spMkLst>
            <pc:docMk/>
            <pc:sldMk cId="3545185469" sldId="759"/>
            <ac:spMk id="13" creationId="{E6E67EAB-ECCA-8499-E963-516B45A1C573}"/>
          </ac:spMkLst>
        </pc:spChg>
        <pc:spChg chg="mod">
          <ac:chgData name="Emily Hubbard" userId="1d4a9d99-d5ce-44ef-95ca-ec6a92907a60" providerId="ADAL" clId="{9992ADDB-6FD0-48C2-99D3-38B86FD0DA17}" dt="2023-08-30T12:21:33.817" v="20" actId="207"/>
          <ac:spMkLst>
            <pc:docMk/>
            <pc:sldMk cId="3545185469" sldId="759"/>
            <ac:spMk id="14" creationId="{5C9B1C7D-F3A7-1059-EF76-A95C6CB7CAB5}"/>
          </ac:spMkLst>
        </pc:spChg>
        <pc:spChg chg="mod">
          <ac:chgData name="Emily Hubbard" userId="1d4a9d99-d5ce-44ef-95ca-ec6a92907a60" providerId="ADAL" clId="{9992ADDB-6FD0-48C2-99D3-38B86FD0DA17}" dt="2023-08-30T12:21:36.282" v="21" actId="207"/>
          <ac:spMkLst>
            <pc:docMk/>
            <pc:sldMk cId="3545185469" sldId="759"/>
            <ac:spMk id="15" creationId="{496ADF3D-1A0A-FDBD-CED3-934B3363E254}"/>
          </ac:spMkLst>
        </pc:spChg>
        <pc:spChg chg="mod">
          <ac:chgData name="Emily Hubbard" userId="1d4a9d99-d5ce-44ef-95ca-ec6a92907a60" providerId="ADAL" clId="{9992ADDB-6FD0-48C2-99D3-38B86FD0DA17}" dt="2023-08-30T12:21:38.687" v="22" actId="207"/>
          <ac:spMkLst>
            <pc:docMk/>
            <pc:sldMk cId="3545185469" sldId="759"/>
            <ac:spMk id="16" creationId="{7F5476FB-11B3-57E7-05FD-2A5F4D2B0F2A}"/>
          </ac:spMkLst>
        </pc:spChg>
        <pc:spChg chg="mod">
          <ac:chgData name="Emily Hubbard" userId="1d4a9d99-d5ce-44ef-95ca-ec6a92907a60" providerId="ADAL" clId="{9992ADDB-6FD0-48C2-99D3-38B86FD0DA17}" dt="2023-08-30T12:21:46.150" v="23" actId="11"/>
          <ac:spMkLst>
            <pc:docMk/>
            <pc:sldMk cId="3545185469" sldId="759"/>
            <ac:spMk id="17" creationId="{A62B7B1D-B885-CC09-DC25-93CD61C1F764}"/>
          </ac:spMkLst>
        </pc:spChg>
      </pc:sldChg>
      <pc:sldChg chg="modSp mod">
        <pc:chgData name="Emily Hubbard" userId="1d4a9d99-d5ce-44ef-95ca-ec6a92907a60" providerId="ADAL" clId="{9992ADDB-6FD0-48C2-99D3-38B86FD0DA17}" dt="2023-08-30T12:21:27.647" v="18" actId="207"/>
        <pc:sldMkLst>
          <pc:docMk/>
          <pc:sldMk cId="1530391392" sldId="760"/>
        </pc:sldMkLst>
        <pc:spChg chg="mod">
          <ac:chgData name="Emily Hubbard" userId="1d4a9d99-d5ce-44ef-95ca-ec6a92907a60" providerId="ADAL" clId="{9992ADDB-6FD0-48C2-99D3-38B86FD0DA17}" dt="2023-08-30T12:21:07.830" v="14" actId="207"/>
          <ac:spMkLst>
            <pc:docMk/>
            <pc:sldMk cId="1530391392" sldId="760"/>
            <ac:spMk id="3" creationId="{19C7D0B9-405A-ECE3-365B-529DAE6FD127}"/>
          </ac:spMkLst>
        </pc:spChg>
        <pc:spChg chg="mod">
          <ac:chgData name="Emily Hubbard" userId="1d4a9d99-d5ce-44ef-95ca-ec6a92907a60" providerId="ADAL" clId="{9992ADDB-6FD0-48C2-99D3-38B86FD0DA17}" dt="2023-08-30T12:21:10.333" v="15" actId="207"/>
          <ac:spMkLst>
            <pc:docMk/>
            <pc:sldMk cId="1530391392" sldId="760"/>
            <ac:spMk id="4" creationId="{DD485018-A833-BAC0-70E5-AD774351B893}"/>
          </ac:spMkLst>
        </pc:spChg>
        <pc:spChg chg="mod">
          <ac:chgData name="Emily Hubbard" userId="1d4a9d99-d5ce-44ef-95ca-ec6a92907a60" providerId="ADAL" clId="{9992ADDB-6FD0-48C2-99D3-38B86FD0DA17}" dt="2023-08-30T12:21:27.647" v="18" actId="207"/>
          <ac:spMkLst>
            <pc:docMk/>
            <pc:sldMk cId="1530391392" sldId="760"/>
            <ac:spMk id="5" creationId="{AAD59EA1-8244-B037-5ABB-D26C4232223F}"/>
          </ac:spMkLst>
        </pc:spChg>
        <pc:spChg chg="mod">
          <ac:chgData name="Emily Hubbard" userId="1d4a9d99-d5ce-44ef-95ca-ec6a92907a60" providerId="ADAL" clId="{9992ADDB-6FD0-48C2-99D3-38B86FD0DA17}" dt="2023-08-30T12:21:12.701" v="16" actId="207"/>
          <ac:spMkLst>
            <pc:docMk/>
            <pc:sldMk cId="1530391392" sldId="760"/>
            <ac:spMk id="6" creationId="{EF51FC2B-DD7A-97BA-BD54-04FB6B0DCAB8}"/>
          </ac:spMkLst>
        </pc:spChg>
        <pc:spChg chg="mod">
          <ac:chgData name="Emily Hubbard" userId="1d4a9d99-d5ce-44ef-95ca-ec6a92907a60" providerId="ADAL" clId="{9992ADDB-6FD0-48C2-99D3-38B86FD0DA17}" dt="2023-08-30T12:21:24.911" v="17" actId="11"/>
          <ac:spMkLst>
            <pc:docMk/>
            <pc:sldMk cId="1530391392" sldId="760"/>
            <ac:spMk id="7" creationId="{246A1820-8ADB-427F-A809-F73237F2890C}"/>
          </ac:spMkLst>
        </pc:spChg>
      </pc:sldChg>
      <pc:sldChg chg="modSp mod">
        <pc:chgData name="Emily Hubbard" userId="1d4a9d99-d5ce-44ef-95ca-ec6a92907a60" providerId="ADAL" clId="{9992ADDB-6FD0-48C2-99D3-38B86FD0DA17}" dt="2023-08-30T12:22:21.385" v="30" actId="20577"/>
        <pc:sldMkLst>
          <pc:docMk/>
          <pc:sldMk cId="1520804984" sldId="916"/>
        </pc:sldMkLst>
        <pc:spChg chg="mod">
          <ac:chgData name="Emily Hubbard" userId="1d4a9d99-d5ce-44ef-95ca-ec6a92907a60" providerId="ADAL" clId="{9992ADDB-6FD0-48C2-99D3-38B86FD0DA17}" dt="2023-08-30T12:22:21.385" v="30" actId="20577"/>
          <ac:spMkLst>
            <pc:docMk/>
            <pc:sldMk cId="1520804984" sldId="916"/>
            <ac:spMk id="4" creationId="{350FAE74-F876-47C6-D77D-277C801685F3}"/>
          </ac:spMkLst>
        </pc:spChg>
      </pc:sldChg>
      <pc:sldChg chg="modSp mod">
        <pc:chgData name="Emily Hubbard" userId="1d4a9d99-d5ce-44ef-95ca-ec6a92907a60" providerId="ADAL" clId="{9992ADDB-6FD0-48C2-99D3-38B86FD0DA17}" dt="2023-08-30T12:22:10.063" v="29" actId="20577"/>
        <pc:sldMkLst>
          <pc:docMk/>
          <pc:sldMk cId="3622220375" sldId="918"/>
        </pc:sldMkLst>
        <pc:spChg chg="mod">
          <ac:chgData name="Emily Hubbard" userId="1d4a9d99-d5ce-44ef-95ca-ec6a92907a60" providerId="ADAL" clId="{9992ADDB-6FD0-48C2-99D3-38B86FD0DA17}" dt="2023-08-30T12:22:10.063" v="29" actId="20577"/>
          <ac:spMkLst>
            <pc:docMk/>
            <pc:sldMk cId="3622220375" sldId="918"/>
            <ac:spMk id="3" creationId="{644AB254-9FF7-287F-5497-169B7E242A29}"/>
          </ac:spMkLst>
        </pc:spChg>
      </pc:sldChg>
      <pc:sldChg chg="modSp mod">
        <pc:chgData name="Emily Hubbard" userId="1d4a9d99-d5ce-44ef-95ca-ec6a92907a60" providerId="ADAL" clId="{9992ADDB-6FD0-48C2-99D3-38B86FD0DA17}" dt="2023-08-31T08:25:53.527" v="52" actId="20577"/>
        <pc:sldMkLst>
          <pc:docMk/>
          <pc:sldMk cId="3713693848" sldId="921"/>
        </pc:sldMkLst>
        <pc:spChg chg="mod">
          <ac:chgData name="Emily Hubbard" userId="1d4a9d99-d5ce-44ef-95ca-ec6a92907a60" providerId="ADAL" clId="{9992ADDB-6FD0-48C2-99D3-38B86FD0DA17}" dt="2023-08-31T08:25:53.527" v="52" actId="20577"/>
          <ac:spMkLst>
            <pc:docMk/>
            <pc:sldMk cId="3713693848" sldId="921"/>
            <ac:spMk id="3" creationId="{C36F8986-7E1B-AED8-32FB-E4F0EF8369FA}"/>
          </ac:spMkLst>
        </pc:spChg>
      </pc:sldChg>
    </pc:docChg>
  </pc:docChgLst>
  <pc:docChgLst>
    <pc:chgData name="Meg Stewart" userId="S::megan.stewart@sja.org.uk::a5b9a6f6-f869-4d2d-826a-645eea31791d" providerId="AD" clId="Web-{CA8B0978-4EBD-78D3-1C03-305CEEA9D866}"/>
    <pc:docChg chg="mod">
      <pc:chgData name="Meg Stewart" userId="S::megan.stewart@sja.org.uk::a5b9a6f6-f869-4d2d-826a-645eea31791d" providerId="AD" clId="Web-{CA8B0978-4EBD-78D3-1C03-305CEEA9D866}" dt="2023-02-28T21:27:44.289" v="2"/>
      <pc:docMkLst>
        <pc:docMk/>
      </pc:docMkLst>
      <pc:sldChg chg="addCm">
        <pc:chgData name="Meg Stewart" userId="S::megan.stewart@sja.org.uk::a5b9a6f6-f869-4d2d-826a-645eea31791d" providerId="AD" clId="Web-{CA8B0978-4EBD-78D3-1C03-305CEEA9D866}" dt="2023-02-28T21:27:06.757" v="1"/>
        <pc:sldMkLst>
          <pc:docMk/>
          <pc:sldMk cId="3878564618" sldId="91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eg Stewart" userId="S::megan.stewart@sja.org.uk::a5b9a6f6-f869-4d2d-826a-645eea31791d" providerId="AD" clId="Web-{CA8B0978-4EBD-78D3-1C03-305CEEA9D866}" dt="2023-02-28T21:27:06.757" v="1"/>
              <pc2:cmMkLst xmlns:pc2="http://schemas.microsoft.com/office/powerpoint/2019/9/main/command">
                <pc:docMk/>
                <pc:sldMk cId="3878564618" sldId="919"/>
                <pc2:cmMk id="{9355D216-C670-4E56-8B65-56AA33AC46D3}"/>
              </pc2:cmMkLst>
            </pc226:cmChg>
          </p:ext>
        </pc:extLst>
      </pc:sldChg>
      <pc:sldChg chg="addCm">
        <pc:chgData name="Meg Stewart" userId="S::megan.stewart@sja.org.uk::a5b9a6f6-f869-4d2d-826a-645eea31791d" providerId="AD" clId="Web-{CA8B0978-4EBD-78D3-1C03-305CEEA9D866}" dt="2023-02-28T21:27:44.289" v="2"/>
        <pc:sldMkLst>
          <pc:docMk/>
          <pc:sldMk cId="1010181009" sldId="9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eg Stewart" userId="S::megan.stewart@sja.org.uk::a5b9a6f6-f869-4d2d-826a-645eea31791d" providerId="AD" clId="Web-{CA8B0978-4EBD-78D3-1C03-305CEEA9D866}" dt="2023-02-28T21:27:44.289" v="2"/>
              <pc2:cmMkLst xmlns:pc2="http://schemas.microsoft.com/office/powerpoint/2019/9/main/command">
                <pc:docMk/>
                <pc:sldMk cId="1010181009" sldId="920"/>
                <pc2:cmMk id="{11B20667-497D-4E7A-9BA6-88C8C609702B}"/>
              </pc2:cmMkLst>
            </pc226:cmChg>
          </p:ext>
        </pc:extLst>
      </pc:sldChg>
    </pc:docChg>
  </pc:docChgLst>
  <pc:docChgLst>
    <pc:chgData name="Emily Hubbard" userId="1d4a9d99-d5ce-44ef-95ca-ec6a92907a60" providerId="ADAL" clId="{7DB8C242-E35C-4969-A276-DCEE806BA490}"/>
    <pc:docChg chg="undo custSel modSld replTag delTag">
      <pc:chgData name="Emily Hubbard" userId="1d4a9d99-d5ce-44ef-95ca-ec6a92907a60" providerId="ADAL" clId="{7DB8C242-E35C-4969-A276-DCEE806BA490}" dt="2023-04-17T12:50:25.250" v="589"/>
      <pc:docMkLst>
        <pc:docMk/>
      </pc:docMkLst>
      <pc:sldChg chg="addSp modSp mod replTag delTag">
        <pc:chgData name="Emily Hubbard" userId="1d4a9d99-d5ce-44ef-95ca-ec6a92907a60" providerId="ADAL" clId="{7DB8C242-E35C-4969-A276-DCEE806BA490}" dt="2023-04-17T12:43:24.547" v="479" actId="1076"/>
        <pc:sldMkLst>
          <pc:docMk/>
          <pc:sldMk cId="652076254" sldId="292"/>
        </pc:sldMkLst>
        <pc:spChg chg="mod">
          <ac:chgData name="Emily Hubbard" userId="1d4a9d99-d5ce-44ef-95ca-ec6a92907a60" providerId="ADAL" clId="{7DB8C242-E35C-4969-A276-DCEE806BA490}" dt="2023-04-17T12:43:05.059" v="474" actId="1037"/>
          <ac:spMkLst>
            <pc:docMk/>
            <pc:sldMk cId="652076254" sldId="292"/>
            <ac:spMk id="2" creationId="{7F0D9A5F-F981-441B-44D9-9B29916870EB}"/>
          </ac:spMkLst>
        </pc:spChg>
        <pc:spChg chg="mod">
          <ac:chgData name="Emily Hubbard" userId="1d4a9d99-d5ce-44ef-95ca-ec6a92907a60" providerId="ADAL" clId="{7DB8C242-E35C-4969-A276-DCEE806BA490}" dt="2023-04-17T12:43:08.262" v="475" actId="1076"/>
          <ac:spMkLst>
            <pc:docMk/>
            <pc:sldMk cId="652076254" sldId="292"/>
            <ac:spMk id="4" creationId="{DA37561A-A52C-594C-5080-99A103301701}"/>
          </ac:spMkLst>
        </pc:spChg>
        <pc:spChg chg="mod">
          <ac:chgData name="Emily Hubbard" userId="1d4a9d99-d5ce-44ef-95ca-ec6a92907a60" providerId="ADAL" clId="{7DB8C242-E35C-4969-A276-DCEE806BA490}" dt="2023-04-17T12:42:58.348" v="459" actId="1076"/>
          <ac:spMkLst>
            <pc:docMk/>
            <pc:sldMk cId="652076254" sldId="292"/>
            <ac:spMk id="6" creationId="{88F4E627-331C-2AD0-6D2B-CF73AAFCF88B}"/>
          </ac:spMkLst>
        </pc:spChg>
        <pc:spChg chg="mod">
          <ac:chgData name="Emily Hubbard" userId="1d4a9d99-d5ce-44ef-95ca-ec6a92907a60" providerId="ADAL" clId="{7DB8C242-E35C-4969-A276-DCEE806BA490}" dt="2023-04-17T12:43:24.547" v="479" actId="1076"/>
          <ac:spMkLst>
            <pc:docMk/>
            <pc:sldMk cId="652076254" sldId="292"/>
            <ac:spMk id="7" creationId="{458C9239-B2F6-D26C-506F-71205E619910}"/>
          </ac:spMkLst>
        </pc:spChg>
        <pc:spChg chg="mod">
          <ac:chgData name="Emily Hubbard" userId="1d4a9d99-d5ce-44ef-95ca-ec6a92907a60" providerId="ADAL" clId="{7DB8C242-E35C-4969-A276-DCEE806BA490}" dt="2023-04-17T12:42:52.989" v="457" actId="1076"/>
          <ac:spMkLst>
            <pc:docMk/>
            <pc:sldMk cId="652076254" sldId="292"/>
            <ac:spMk id="9" creationId="{ACAD22F0-ED95-A899-D3B1-10B2C2881222}"/>
          </ac:spMkLst>
        </pc:spChg>
        <pc:spChg chg="add mod ord">
          <ac:chgData name="Emily Hubbard" userId="1d4a9d99-d5ce-44ef-95ca-ec6a92907a60" providerId="ADAL" clId="{7DB8C242-E35C-4969-A276-DCEE806BA490}" dt="2023-04-17T12:38:25.118" v="191" actId="171"/>
          <ac:spMkLst>
            <pc:docMk/>
            <pc:sldMk cId="652076254" sldId="292"/>
            <ac:spMk id="12" creationId="{A3291B1E-5F49-754F-D9CF-50797F206F7B}"/>
          </ac:spMkLst>
        </pc:spChg>
        <pc:picChg chg="mod">
          <ac:chgData name="Emily Hubbard" userId="1d4a9d99-d5ce-44ef-95ca-ec6a92907a60" providerId="ADAL" clId="{7DB8C242-E35C-4969-A276-DCEE806BA490}" dt="2023-04-17T12:43:05.059" v="474" actId="1037"/>
          <ac:picMkLst>
            <pc:docMk/>
            <pc:sldMk cId="652076254" sldId="292"/>
            <ac:picMk id="3" creationId="{7C960041-CD33-742C-3208-501E2F7CB0D1}"/>
          </ac:picMkLst>
        </pc:picChg>
        <pc:picChg chg="mod">
          <ac:chgData name="Emily Hubbard" userId="1d4a9d99-d5ce-44ef-95ca-ec6a92907a60" providerId="ADAL" clId="{7DB8C242-E35C-4969-A276-DCEE806BA490}" dt="2023-04-17T12:43:15.748" v="478" actId="14100"/>
          <ac:picMkLst>
            <pc:docMk/>
            <pc:sldMk cId="652076254" sldId="292"/>
            <ac:picMk id="5" creationId="{E560DB3A-9E73-3262-F8AF-CF1C8B5116BE}"/>
          </ac:picMkLst>
        </pc:picChg>
      </pc:sldChg>
      <pc:sldChg chg="replTag delTag">
        <pc:chgData name="Emily Hubbard" userId="1d4a9d99-d5ce-44ef-95ca-ec6a92907a60" providerId="ADAL" clId="{7DB8C242-E35C-4969-A276-DCEE806BA490}" dt="2023-04-17T12:50:25.250" v="589"/>
        <pc:sldMkLst>
          <pc:docMk/>
          <pc:sldMk cId="907891355" sldId="295"/>
        </pc:sldMkLst>
      </pc:sldChg>
      <pc:sldChg chg="addSp delSp modSp mod replTag delTag">
        <pc:chgData name="Emily Hubbard" userId="1d4a9d99-d5ce-44ef-95ca-ec6a92907a60" providerId="ADAL" clId="{7DB8C242-E35C-4969-A276-DCEE806BA490}" dt="2023-04-17T12:50:23.087" v="587" actId="1036"/>
        <pc:sldMkLst>
          <pc:docMk/>
          <pc:sldMk cId="4070990076" sldId="296"/>
        </pc:sldMkLst>
        <pc:spChg chg="mod">
          <ac:chgData name="Emily Hubbard" userId="1d4a9d99-d5ce-44ef-95ca-ec6a92907a60" providerId="ADAL" clId="{7DB8C242-E35C-4969-A276-DCEE806BA490}" dt="2023-04-17T12:36:30.131" v="50" actId="1036"/>
          <ac:spMkLst>
            <pc:docMk/>
            <pc:sldMk cId="4070990076" sldId="296"/>
            <ac:spMk id="2" creationId="{9CB9D45D-18DC-14C1-EEFE-D7FC7EDA7AF9}"/>
          </ac:spMkLst>
        </pc:spChg>
        <pc:spChg chg="add mod ord">
          <ac:chgData name="Emily Hubbard" userId="1d4a9d99-d5ce-44ef-95ca-ec6a92907a60" providerId="ADAL" clId="{7DB8C242-E35C-4969-A276-DCEE806BA490}" dt="2023-04-17T12:35:58.486" v="39" actId="171"/>
          <ac:spMkLst>
            <pc:docMk/>
            <pc:sldMk cId="4070990076" sldId="296"/>
            <ac:spMk id="4" creationId="{A7F35CF7-7869-EC94-EB3F-3DC45612CE28}"/>
          </ac:spMkLst>
        </pc:spChg>
        <pc:spChg chg="add mod">
          <ac:chgData name="Emily Hubbard" userId="1d4a9d99-d5ce-44ef-95ca-ec6a92907a60" providerId="ADAL" clId="{7DB8C242-E35C-4969-A276-DCEE806BA490}" dt="2023-04-17T12:50:23.087" v="587" actId="1036"/>
          <ac:spMkLst>
            <pc:docMk/>
            <pc:sldMk cId="4070990076" sldId="296"/>
            <ac:spMk id="6" creationId="{6E251901-8862-0AD8-F30D-9E1296C00F69}"/>
          </ac:spMkLst>
        </pc:spChg>
        <pc:spChg chg="del mod">
          <ac:chgData name="Emily Hubbard" userId="1d4a9d99-d5ce-44ef-95ca-ec6a92907a60" providerId="ADAL" clId="{7DB8C242-E35C-4969-A276-DCEE806BA490}" dt="2023-04-17T12:41:10.658" v="410" actId="478"/>
          <ac:spMkLst>
            <pc:docMk/>
            <pc:sldMk cId="4070990076" sldId="296"/>
            <ac:spMk id="7" creationId="{3E2A30D4-16FF-7CED-D16C-1D76817EF764}"/>
          </ac:spMkLst>
        </pc:spChg>
      </pc:sldChg>
      <pc:sldChg chg="addSp modSp mod replTag delTag">
        <pc:chgData name="Emily Hubbard" userId="1d4a9d99-d5ce-44ef-95ca-ec6a92907a60" providerId="ADAL" clId="{7DB8C242-E35C-4969-A276-DCEE806BA490}" dt="2023-04-17T12:47:11.275" v="577" actId="1076"/>
        <pc:sldMkLst>
          <pc:docMk/>
          <pc:sldMk cId="3981157455" sldId="301"/>
        </pc:sldMkLst>
        <pc:spChg chg="add mod">
          <ac:chgData name="Emily Hubbard" userId="1d4a9d99-d5ce-44ef-95ca-ec6a92907a60" providerId="ADAL" clId="{7DB8C242-E35C-4969-A276-DCEE806BA490}" dt="2023-04-17T12:35:48.222" v="15" actId="1038"/>
          <ac:spMkLst>
            <pc:docMk/>
            <pc:sldMk cId="3981157455" sldId="301"/>
            <ac:spMk id="3" creationId="{43C30861-8E4D-79C0-38F3-D2C88E605CEB}"/>
          </ac:spMkLst>
        </pc:spChg>
        <pc:spChg chg="mod">
          <ac:chgData name="Emily Hubbard" userId="1d4a9d99-d5ce-44ef-95ca-ec6a92907a60" providerId="ADAL" clId="{7DB8C242-E35C-4969-A276-DCEE806BA490}" dt="2023-04-17T12:47:11.275" v="577" actId="1076"/>
          <ac:spMkLst>
            <pc:docMk/>
            <pc:sldMk cId="3981157455" sldId="301"/>
            <ac:spMk id="7" creationId="{3E2A30D4-16FF-7CED-D16C-1D76817EF764}"/>
          </ac:spMkLst>
        </pc:spChg>
      </pc:sldChg>
      <pc:sldChg chg="addSp modSp mod replTag delTag">
        <pc:chgData name="Emily Hubbard" userId="1d4a9d99-d5ce-44ef-95ca-ec6a92907a60" providerId="ADAL" clId="{7DB8C242-E35C-4969-A276-DCEE806BA490}" dt="2023-04-17T12:44:10.749" v="518" actId="1036"/>
        <pc:sldMkLst>
          <pc:docMk/>
          <pc:sldMk cId="3545185469" sldId="759"/>
        </pc:sldMkLst>
        <pc:spChg chg="add mod ord">
          <ac:chgData name="Emily Hubbard" userId="1d4a9d99-d5ce-44ef-95ca-ec6a92907a60" providerId="ADAL" clId="{7DB8C242-E35C-4969-A276-DCEE806BA490}" dt="2023-04-17T12:38:31.721" v="206" actId="171"/>
          <ac:spMkLst>
            <pc:docMk/>
            <pc:sldMk cId="3545185469" sldId="759"/>
            <ac:spMk id="3" creationId="{EA3702F8-86C7-77A9-28FC-BA61D340BC91}"/>
          </ac:spMkLst>
        </pc:spChg>
        <pc:spChg chg="mod">
          <ac:chgData name="Emily Hubbard" userId="1d4a9d99-d5ce-44ef-95ca-ec6a92907a60" providerId="ADAL" clId="{7DB8C242-E35C-4969-A276-DCEE806BA490}" dt="2023-04-17T12:43:35.405" v="484" actId="1076"/>
          <ac:spMkLst>
            <pc:docMk/>
            <pc:sldMk cId="3545185469" sldId="759"/>
            <ac:spMk id="13" creationId="{E6E67EAB-ECCA-8499-E963-516B45A1C573}"/>
          </ac:spMkLst>
        </pc:spChg>
        <pc:spChg chg="mod">
          <ac:chgData name="Emily Hubbard" userId="1d4a9d99-d5ce-44ef-95ca-ec6a92907a60" providerId="ADAL" clId="{7DB8C242-E35C-4969-A276-DCEE806BA490}" dt="2023-04-17T12:43:53.628" v="498" actId="1038"/>
          <ac:spMkLst>
            <pc:docMk/>
            <pc:sldMk cId="3545185469" sldId="759"/>
            <ac:spMk id="14" creationId="{5C9B1C7D-F3A7-1059-EF76-A95C6CB7CAB5}"/>
          </ac:spMkLst>
        </pc:spChg>
        <pc:spChg chg="mod">
          <ac:chgData name="Emily Hubbard" userId="1d4a9d99-d5ce-44ef-95ca-ec6a92907a60" providerId="ADAL" clId="{7DB8C242-E35C-4969-A276-DCEE806BA490}" dt="2023-04-17T12:43:47.588" v="488" actId="1076"/>
          <ac:spMkLst>
            <pc:docMk/>
            <pc:sldMk cId="3545185469" sldId="759"/>
            <ac:spMk id="15" creationId="{496ADF3D-1A0A-FDBD-CED3-934B3363E254}"/>
          </ac:spMkLst>
        </pc:spChg>
        <pc:spChg chg="mod">
          <ac:chgData name="Emily Hubbard" userId="1d4a9d99-d5ce-44ef-95ca-ec6a92907a60" providerId="ADAL" clId="{7DB8C242-E35C-4969-A276-DCEE806BA490}" dt="2023-04-17T12:44:10.749" v="518" actId="1036"/>
          <ac:spMkLst>
            <pc:docMk/>
            <pc:sldMk cId="3545185469" sldId="759"/>
            <ac:spMk id="16" creationId="{7F5476FB-11B3-57E7-05FD-2A5F4D2B0F2A}"/>
          </ac:spMkLst>
        </pc:spChg>
        <pc:spChg chg="mod">
          <ac:chgData name="Emily Hubbard" userId="1d4a9d99-d5ce-44ef-95ca-ec6a92907a60" providerId="ADAL" clId="{7DB8C242-E35C-4969-A276-DCEE806BA490}" dt="2023-04-17T12:44:10.749" v="518" actId="1036"/>
          <ac:spMkLst>
            <pc:docMk/>
            <pc:sldMk cId="3545185469" sldId="759"/>
            <ac:spMk id="17" creationId="{A62B7B1D-B885-CC09-DC25-93CD61C1F764}"/>
          </ac:spMkLst>
        </pc:spChg>
        <pc:picChg chg="mod">
          <ac:chgData name="Emily Hubbard" userId="1d4a9d99-d5ce-44ef-95ca-ec6a92907a60" providerId="ADAL" clId="{7DB8C242-E35C-4969-A276-DCEE806BA490}" dt="2023-04-17T12:43:36.779" v="485" actId="1076"/>
          <ac:picMkLst>
            <pc:docMk/>
            <pc:sldMk cId="3545185469" sldId="759"/>
            <ac:picMk id="11" creationId="{22577472-12EC-27C4-EAC4-B9494EF9158F}"/>
          </ac:picMkLst>
        </pc:picChg>
        <pc:picChg chg="mod">
          <ac:chgData name="Emily Hubbard" userId="1d4a9d99-d5ce-44ef-95ca-ec6a92907a60" providerId="ADAL" clId="{7DB8C242-E35C-4969-A276-DCEE806BA490}" dt="2023-04-17T12:43:38.719" v="486" actId="1076"/>
          <ac:picMkLst>
            <pc:docMk/>
            <pc:sldMk cId="3545185469" sldId="759"/>
            <ac:picMk id="12" creationId="{FF22C942-6556-0399-F59E-293C20843C7F}"/>
          </ac:picMkLst>
        </pc:picChg>
      </pc:sldChg>
      <pc:sldChg chg="addSp modSp mod replTag delTag">
        <pc:chgData name="Emily Hubbard" userId="1d4a9d99-d5ce-44ef-95ca-ec6a92907a60" providerId="ADAL" clId="{7DB8C242-E35C-4969-A276-DCEE806BA490}" dt="2023-04-17T12:44:43.270" v="544"/>
        <pc:sldMkLst>
          <pc:docMk/>
          <pc:sldMk cId="1530391392" sldId="760"/>
        </pc:sldMkLst>
        <pc:spChg chg="mod">
          <ac:chgData name="Emily Hubbard" userId="1d4a9d99-d5ce-44ef-95ca-ec6a92907a60" providerId="ADAL" clId="{7DB8C242-E35C-4969-A276-DCEE806BA490}" dt="2023-04-17T12:44:17.512" v="523" actId="1076"/>
          <ac:spMkLst>
            <pc:docMk/>
            <pc:sldMk cId="1530391392" sldId="760"/>
            <ac:spMk id="3" creationId="{19C7D0B9-405A-ECE3-365B-529DAE6FD127}"/>
          </ac:spMkLst>
        </pc:spChg>
        <pc:spChg chg="mod">
          <ac:chgData name="Emily Hubbard" userId="1d4a9d99-d5ce-44ef-95ca-ec6a92907a60" providerId="ADAL" clId="{7DB8C242-E35C-4969-A276-DCEE806BA490}" dt="2023-04-17T12:44:41.149" v="542" actId="1037"/>
          <ac:spMkLst>
            <pc:docMk/>
            <pc:sldMk cId="1530391392" sldId="760"/>
            <ac:spMk id="4" creationId="{DD485018-A833-BAC0-70E5-AD774351B893}"/>
          </ac:spMkLst>
        </pc:spChg>
        <pc:spChg chg="mod">
          <ac:chgData name="Emily Hubbard" userId="1d4a9d99-d5ce-44ef-95ca-ec6a92907a60" providerId="ADAL" clId="{7DB8C242-E35C-4969-A276-DCEE806BA490}" dt="2023-04-17T12:44:29.245" v="527" actId="1076"/>
          <ac:spMkLst>
            <pc:docMk/>
            <pc:sldMk cId="1530391392" sldId="760"/>
            <ac:spMk id="5" creationId="{AAD59EA1-8244-B037-5ABB-D26C4232223F}"/>
          </ac:spMkLst>
        </pc:spChg>
        <pc:spChg chg="mod">
          <ac:chgData name="Emily Hubbard" userId="1d4a9d99-d5ce-44ef-95ca-ec6a92907a60" providerId="ADAL" clId="{7DB8C242-E35C-4969-A276-DCEE806BA490}" dt="2023-04-17T12:44:36.236" v="536" actId="1036"/>
          <ac:spMkLst>
            <pc:docMk/>
            <pc:sldMk cId="1530391392" sldId="760"/>
            <ac:spMk id="6" creationId="{EF51FC2B-DD7A-97BA-BD54-04FB6B0DCAB8}"/>
          </ac:spMkLst>
        </pc:spChg>
        <pc:spChg chg="mod">
          <ac:chgData name="Emily Hubbard" userId="1d4a9d99-d5ce-44ef-95ca-ec6a92907a60" providerId="ADAL" clId="{7DB8C242-E35C-4969-A276-DCEE806BA490}" dt="2023-04-17T12:44:36.236" v="536" actId="1036"/>
          <ac:spMkLst>
            <pc:docMk/>
            <pc:sldMk cId="1530391392" sldId="760"/>
            <ac:spMk id="7" creationId="{246A1820-8ADB-427F-A809-F73237F2890C}"/>
          </ac:spMkLst>
        </pc:spChg>
        <pc:spChg chg="add mod ord">
          <ac:chgData name="Emily Hubbard" userId="1d4a9d99-d5ce-44ef-95ca-ec6a92907a60" providerId="ADAL" clId="{7DB8C242-E35C-4969-A276-DCEE806BA490}" dt="2023-04-17T12:38:37.862" v="226" actId="171"/>
          <ac:spMkLst>
            <pc:docMk/>
            <pc:sldMk cId="1530391392" sldId="760"/>
            <ac:spMk id="9" creationId="{49181AEC-1DE9-5E6B-DF58-8EDB248E3138}"/>
          </ac:spMkLst>
        </pc:spChg>
        <pc:picChg chg="mod">
          <ac:chgData name="Emily Hubbard" userId="1d4a9d99-d5ce-44ef-95ca-ec6a92907a60" providerId="ADAL" clId="{7DB8C242-E35C-4969-A276-DCEE806BA490}" dt="2023-04-17T12:44:19.597" v="524" actId="1076"/>
          <ac:picMkLst>
            <pc:docMk/>
            <pc:sldMk cId="1530391392" sldId="760"/>
            <ac:picMk id="2" creationId="{45535FE9-BF8E-D233-5BD0-4FA155B33DCB}"/>
          </ac:picMkLst>
        </pc:picChg>
      </pc:sldChg>
      <pc:sldChg chg="addSp delSp modSp mod replTag delTag">
        <pc:chgData name="Emily Hubbard" userId="1d4a9d99-d5ce-44ef-95ca-ec6a92907a60" providerId="ADAL" clId="{7DB8C242-E35C-4969-A276-DCEE806BA490}" dt="2023-04-17T12:45:02.224" v="564"/>
        <pc:sldMkLst>
          <pc:docMk/>
          <pc:sldMk cId="1801521897" sldId="850"/>
        </pc:sldMkLst>
        <pc:spChg chg="mod">
          <ac:chgData name="Emily Hubbard" userId="1d4a9d99-d5ce-44ef-95ca-ec6a92907a60" providerId="ADAL" clId="{7DB8C242-E35C-4969-A276-DCEE806BA490}" dt="2023-04-17T12:41:03.790" v="403" actId="1035"/>
          <ac:spMkLst>
            <pc:docMk/>
            <pc:sldMk cId="1801521897" sldId="850"/>
            <ac:spMk id="2" creationId="{9CB9D45D-18DC-14C1-EEFE-D7FC7EDA7AF9}"/>
          </ac:spMkLst>
        </pc:spChg>
        <pc:spChg chg="mod">
          <ac:chgData name="Emily Hubbard" userId="1d4a9d99-d5ce-44ef-95ca-ec6a92907a60" providerId="ADAL" clId="{7DB8C242-E35C-4969-A276-DCEE806BA490}" dt="2023-04-17T12:41:03.790" v="403" actId="1035"/>
          <ac:spMkLst>
            <pc:docMk/>
            <pc:sldMk cId="1801521897" sldId="850"/>
            <ac:spMk id="3" creationId="{1957AE32-ED5E-1FF6-1D6B-EE3F01DA8B95}"/>
          </ac:spMkLst>
        </pc:spChg>
        <pc:spChg chg="del">
          <ac:chgData name="Emily Hubbard" userId="1d4a9d99-d5ce-44ef-95ca-ec6a92907a60" providerId="ADAL" clId="{7DB8C242-E35C-4969-A276-DCEE806BA490}" dt="2023-04-17T12:39:26.063" v="303" actId="478"/>
          <ac:spMkLst>
            <pc:docMk/>
            <pc:sldMk cId="1801521897" sldId="850"/>
            <ac:spMk id="5" creationId="{6B280C04-F931-159D-0A41-729DCD9799E2}"/>
          </ac:spMkLst>
        </pc:spChg>
        <pc:spChg chg="del">
          <ac:chgData name="Emily Hubbard" userId="1d4a9d99-d5ce-44ef-95ca-ec6a92907a60" providerId="ADAL" clId="{7DB8C242-E35C-4969-A276-DCEE806BA490}" dt="2023-04-17T12:39:26.063" v="303" actId="478"/>
          <ac:spMkLst>
            <pc:docMk/>
            <pc:sldMk cId="1801521897" sldId="850"/>
            <ac:spMk id="7" creationId="{A591D990-3A76-901A-993A-0BFFE89158C8}"/>
          </ac:spMkLst>
        </pc:spChg>
        <pc:spChg chg="add mod ord">
          <ac:chgData name="Emily Hubbard" userId="1d4a9d99-d5ce-44ef-95ca-ec6a92907a60" providerId="ADAL" clId="{7DB8C242-E35C-4969-A276-DCEE806BA490}" dt="2023-04-17T12:39:03.712" v="282" actId="171"/>
          <ac:spMkLst>
            <pc:docMk/>
            <pc:sldMk cId="1801521897" sldId="850"/>
            <ac:spMk id="8" creationId="{1C0FFAB4-22EF-4E0C-626F-454361ADE226}"/>
          </ac:spMkLst>
        </pc:spChg>
        <pc:spChg chg="add mod">
          <ac:chgData name="Emily Hubbard" userId="1d4a9d99-d5ce-44ef-95ca-ec6a92907a60" providerId="ADAL" clId="{7DB8C242-E35C-4969-A276-DCEE806BA490}" dt="2023-04-17T12:39:35.448" v="306" actId="1036"/>
          <ac:spMkLst>
            <pc:docMk/>
            <pc:sldMk cId="1801521897" sldId="850"/>
            <ac:spMk id="9" creationId="{3E66894B-0AB7-AE14-1B35-2AF635093127}"/>
          </ac:spMkLst>
        </pc:spChg>
        <pc:spChg chg="add mod">
          <ac:chgData name="Emily Hubbard" userId="1d4a9d99-d5ce-44ef-95ca-ec6a92907a60" providerId="ADAL" clId="{7DB8C242-E35C-4969-A276-DCEE806BA490}" dt="2023-04-17T12:39:35.448" v="306" actId="1036"/>
          <ac:spMkLst>
            <pc:docMk/>
            <pc:sldMk cId="1801521897" sldId="850"/>
            <ac:spMk id="10" creationId="{554EF26C-6B8F-C281-BDAD-0F91F24995F1}"/>
          </ac:spMkLst>
        </pc:spChg>
        <pc:spChg chg="mod">
          <ac:chgData name="Emily Hubbard" userId="1d4a9d99-d5ce-44ef-95ca-ec6a92907a60" providerId="ADAL" clId="{7DB8C242-E35C-4969-A276-DCEE806BA490}" dt="2023-04-17T12:39:20.792" v="300" actId="1035"/>
          <ac:spMkLst>
            <pc:docMk/>
            <pc:sldMk cId="1801521897" sldId="850"/>
            <ac:spMk id="13" creationId="{8F1AFDA9-1722-9AAD-7C29-2CA8C4704844}"/>
          </ac:spMkLst>
        </pc:spChg>
        <pc:spChg chg="mod">
          <ac:chgData name="Emily Hubbard" userId="1d4a9d99-d5ce-44ef-95ca-ec6a92907a60" providerId="ADAL" clId="{7DB8C242-E35C-4969-A276-DCEE806BA490}" dt="2023-04-17T12:39:20.792" v="300" actId="1035"/>
          <ac:spMkLst>
            <pc:docMk/>
            <pc:sldMk cId="1801521897" sldId="850"/>
            <ac:spMk id="14" creationId="{794FDC88-4C8D-FBAB-5248-C8C614A20699}"/>
          </ac:spMkLst>
        </pc:spChg>
        <pc:spChg chg="del mod">
          <ac:chgData name="Emily Hubbard" userId="1d4a9d99-d5ce-44ef-95ca-ec6a92907a60" providerId="ADAL" clId="{7DB8C242-E35C-4969-A276-DCEE806BA490}" dt="2023-04-17T12:39:24.229" v="302" actId="478"/>
          <ac:spMkLst>
            <pc:docMk/>
            <pc:sldMk cId="1801521897" sldId="850"/>
            <ac:spMk id="15" creationId="{A42C5383-ED22-C5F1-3B30-29FEB5371B34}"/>
          </ac:spMkLst>
        </pc:spChg>
        <pc:spChg chg="del mod">
          <ac:chgData name="Emily Hubbard" userId="1d4a9d99-d5ce-44ef-95ca-ec6a92907a60" providerId="ADAL" clId="{7DB8C242-E35C-4969-A276-DCEE806BA490}" dt="2023-04-17T12:39:24.229" v="302" actId="478"/>
          <ac:spMkLst>
            <pc:docMk/>
            <pc:sldMk cId="1801521897" sldId="850"/>
            <ac:spMk id="16" creationId="{60F66F39-1143-C259-124F-397626B24615}"/>
          </ac:spMkLst>
        </pc:spChg>
        <pc:spChg chg="del">
          <ac:chgData name="Emily Hubbard" userId="1d4a9d99-d5ce-44ef-95ca-ec6a92907a60" providerId="ADAL" clId="{7DB8C242-E35C-4969-A276-DCEE806BA490}" dt="2023-04-17T12:39:26.063" v="303" actId="478"/>
          <ac:spMkLst>
            <pc:docMk/>
            <pc:sldMk cId="1801521897" sldId="850"/>
            <ac:spMk id="17" creationId="{DB42DADC-AB23-7E70-9CCA-6A51396F5928}"/>
          </ac:spMkLst>
        </pc:spChg>
        <pc:spChg chg="del">
          <ac:chgData name="Emily Hubbard" userId="1d4a9d99-d5ce-44ef-95ca-ec6a92907a60" providerId="ADAL" clId="{7DB8C242-E35C-4969-A276-DCEE806BA490}" dt="2023-04-17T12:39:26.063" v="303" actId="478"/>
          <ac:spMkLst>
            <pc:docMk/>
            <pc:sldMk cId="1801521897" sldId="850"/>
            <ac:spMk id="18" creationId="{D2AE0CBB-0561-D11A-98DC-97A0C00612DC}"/>
          </ac:spMkLst>
        </pc:spChg>
        <pc:spChg chg="add mod">
          <ac:chgData name="Emily Hubbard" userId="1d4a9d99-d5ce-44ef-95ca-ec6a92907a60" providerId="ADAL" clId="{7DB8C242-E35C-4969-A276-DCEE806BA490}" dt="2023-04-17T12:40:02.178" v="308" actId="1076"/>
          <ac:spMkLst>
            <pc:docMk/>
            <pc:sldMk cId="1801521897" sldId="850"/>
            <ac:spMk id="19" creationId="{56434EC7-A0C9-FD9C-754E-4883517A8F96}"/>
          </ac:spMkLst>
        </pc:spChg>
        <pc:spChg chg="add mod">
          <ac:chgData name="Emily Hubbard" userId="1d4a9d99-d5ce-44ef-95ca-ec6a92907a60" providerId="ADAL" clId="{7DB8C242-E35C-4969-A276-DCEE806BA490}" dt="2023-04-17T12:40:02.178" v="308" actId="1076"/>
          <ac:spMkLst>
            <pc:docMk/>
            <pc:sldMk cId="1801521897" sldId="850"/>
            <ac:spMk id="20" creationId="{59186A47-6613-25DE-1CA9-99247DA4904C}"/>
          </ac:spMkLst>
        </pc:spChg>
        <pc:spChg chg="add mod">
          <ac:chgData name="Emily Hubbard" userId="1d4a9d99-d5ce-44ef-95ca-ec6a92907a60" providerId="ADAL" clId="{7DB8C242-E35C-4969-A276-DCEE806BA490}" dt="2023-04-17T12:40:07.817" v="311" actId="207"/>
          <ac:spMkLst>
            <pc:docMk/>
            <pc:sldMk cId="1801521897" sldId="850"/>
            <ac:spMk id="21" creationId="{00CE0378-F71D-EECD-0FC5-B50D00B195CE}"/>
          </ac:spMkLst>
        </pc:spChg>
        <pc:spChg chg="add mod">
          <ac:chgData name="Emily Hubbard" userId="1d4a9d99-d5ce-44ef-95ca-ec6a92907a60" providerId="ADAL" clId="{7DB8C242-E35C-4969-A276-DCEE806BA490}" dt="2023-04-17T12:40:07.817" v="311" actId="207"/>
          <ac:spMkLst>
            <pc:docMk/>
            <pc:sldMk cId="1801521897" sldId="850"/>
            <ac:spMk id="22" creationId="{AF4E3C4A-424A-C308-16B0-D40E2257FED1}"/>
          </ac:spMkLst>
        </pc:spChg>
      </pc:sldChg>
      <pc:sldChg chg="addSp modSp mod replTag delTag">
        <pc:chgData name="Emily Hubbard" userId="1d4a9d99-d5ce-44ef-95ca-ec6a92907a60" providerId="ADAL" clId="{7DB8C242-E35C-4969-A276-DCEE806BA490}" dt="2023-04-17T12:44:47.588" v="546"/>
        <pc:sldMkLst>
          <pc:docMk/>
          <pc:sldMk cId="3308027406" sldId="853"/>
        </pc:sldMkLst>
        <pc:spChg chg="add mod ord">
          <ac:chgData name="Emily Hubbard" userId="1d4a9d99-d5ce-44ef-95ca-ec6a92907a60" providerId="ADAL" clId="{7DB8C242-E35C-4969-A276-DCEE806BA490}" dt="2023-04-17T12:38:44.444" v="244" actId="171"/>
          <ac:spMkLst>
            <pc:docMk/>
            <pc:sldMk cId="3308027406" sldId="853"/>
            <ac:spMk id="5" creationId="{98759EE5-3719-4217-E4B0-EA88F18F6612}"/>
          </ac:spMkLst>
        </pc:spChg>
      </pc:sldChg>
      <pc:sldChg chg="addSp modSp mod replTag delTag">
        <pc:chgData name="Emily Hubbard" userId="1d4a9d99-d5ce-44ef-95ca-ec6a92907a60" providerId="ADAL" clId="{7DB8C242-E35C-4969-A276-DCEE806BA490}" dt="2023-04-17T12:36:40.619" v="68" actId="171"/>
        <pc:sldMkLst>
          <pc:docMk/>
          <pc:sldMk cId="3146610277" sldId="856"/>
        </pc:sldMkLst>
        <pc:spChg chg="add mod ord">
          <ac:chgData name="Emily Hubbard" userId="1d4a9d99-d5ce-44ef-95ca-ec6a92907a60" providerId="ADAL" clId="{7DB8C242-E35C-4969-A276-DCEE806BA490}" dt="2023-04-17T12:36:40.619" v="68" actId="171"/>
          <ac:spMkLst>
            <pc:docMk/>
            <pc:sldMk cId="3146610277" sldId="856"/>
            <ac:spMk id="3" creationId="{FA995ABA-D245-5D5F-2C72-5D093BA07AFF}"/>
          </ac:spMkLst>
        </pc:spChg>
      </pc:sldChg>
      <pc:sldChg chg="addSp modSp mod replTag delTag">
        <pc:chgData name="Emily Hubbard" userId="1d4a9d99-d5ce-44ef-95ca-ec6a92907a60" providerId="ADAL" clId="{7DB8C242-E35C-4969-A276-DCEE806BA490}" dt="2023-04-17T12:36:47.166" v="83"/>
        <pc:sldMkLst>
          <pc:docMk/>
          <pc:sldMk cId="1739215846" sldId="913"/>
        </pc:sldMkLst>
        <pc:spChg chg="add mod ord">
          <ac:chgData name="Emily Hubbard" userId="1d4a9d99-d5ce-44ef-95ca-ec6a92907a60" providerId="ADAL" clId="{7DB8C242-E35C-4969-A276-DCEE806BA490}" dt="2023-04-17T12:36:45.835" v="81" actId="171"/>
          <ac:spMkLst>
            <pc:docMk/>
            <pc:sldMk cId="1739215846" sldId="913"/>
            <ac:spMk id="5" creationId="{4017A3B2-21A4-E3D8-7B19-46355F85B088}"/>
          </ac:spMkLst>
        </pc:spChg>
      </pc:sldChg>
      <pc:sldChg chg="addSp modSp mod replTag delTag">
        <pc:chgData name="Emily Hubbard" userId="1d4a9d99-d5ce-44ef-95ca-ec6a92907a60" providerId="ADAL" clId="{7DB8C242-E35C-4969-A276-DCEE806BA490}" dt="2023-04-17T12:36:53.994" v="99" actId="171"/>
        <pc:sldMkLst>
          <pc:docMk/>
          <pc:sldMk cId="2764646393" sldId="915"/>
        </pc:sldMkLst>
        <pc:spChg chg="add mod ord">
          <ac:chgData name="Emily Hubbard" userId="1d4a9d99-d5ce-44ef-95ca-ec6a92907a60" providerId="ADAL" clId="{7DB8C242-E35C-4969-A276-DCEE806BA490}" dt="2023-04-17T12:36:53.994" v="99" actId="171"/>
          <ac:spMkLst>
            <pc:docMk/>
            <pc:sldMk cId="2764646393" sldId="915"/>
            <ac:spMk id="3" creationId="{2DA3B1B9-51B4-D245-90FC-EE7F18BBDC8F}"/>
          </ac:spMkLst>
        </pc:spChg>
      </pc:sldChg>
      <pc:sldChg chg="addSp modSp mod replTag delTag">
        <pc:chgData name="Emily Hubbard" userId="1d4a9d99-d5ce-44ef-95ca-ec6a92907a60" providerId="ADAL" clId="{7DB8C242-E35C-4969-A276-DCEE806BA490}" dt="2023-04-17T12:37:12.271" v="133" actId="171"/>
        <pc:sldMkLst>
          <pc:docMk/>
          <pc:sldMk cId="1520804984" sldId="916"/>
        </pc:sldMkLst>
        <pc:spChg chg="add mod ord">
          <ac:chgData name="Emily Hubbard" userId="1d4a9d99-d5ce-44ef-95ca-ec6a92907a60" providerId="ADAL" clId="{7DB8C242-E35C-4969-A276-DCEE806BA490}" dt="2023-04-17T12:37:12.271" v="133" actId="171"/>
          <ac:spMkLst>
            <pc:docMk/>
            <pc:sldMk cId="1520804984" sldId="916"/>
            <ac:spMk id="9" creationId="{DEF30E20-0D3B-95E2-48BA-7317FABB5675}"/>
          </ac:spMkLst>
        </pc:spChg>
      </pc:sldChg>
      <pc:sldChg chg="addSp modSp mod replTag delTag">
        <pc:chgData name="Emily Hubbard" userId="1d4a9d99-d5ce-44ef-95ca-ec6a92907a60" providerId="ADAL" clId="{7DB8C242-E35C-4969-A276-DCEE806BA490}" dt="2023-04-17T12:37:01.233" v="117" actId="171"/>
        <pc:sldMkLst>
          <pc:docMk/>
          <pc:sldMk cId="910402067" sldId="917"/>
        </pc:sldMkLst>
        <pc:spChg chg="add mod ord">
          <ac:chgData name="Emily Hubbard" userId="1d4a9d99-d5ce-44ef-95ca-ec6a92907a60" providerId="ADAL" clId="{7DB8C242-E35C-4969-A276-DCEE806BA490}" dt="2023-04-17T12:37:01.233" v="117" actId="171"/>
          <ac:spMkLst>
            <pc:docMk/>
            <pc:sldMk cId="910402067" sldId="917"/>
            <ac:spMk id="9" creationId="{15C49416-A84C-ECC8-B034-93BA46F0AF3D}"/>
          </ac:spMkLst>
        </pc:spChg>
      </pc:sldChg>
      <pc:sldChg chg="addSp modSp mod replTag delTag">
        <pc:chgData name="Emily Hubbard" userId="1d4a9d99-d5ce-44ef-95ca-ec6a92907a60" providerId="ADAL" clId="{7DB8C242-E35C-4969-A276-DCEE806BA490}" dt="2023-04-17T12:37:50.471" v="151"/>
        <pc:sldMkLst>
          <pc:docMk/>
          <pc:sldMk cId="3622220375" sldId="918"/>
        </pc:sldMkLst>
        <pc:spChg chg="add mod ord">
          <ac:chgData name="Emily Hubbard" userId="1d4a9d99-d5ce-44ef-95ca-ec6a92907a60" providerId="ADAL" clId="{7DB8C242-E35C-4969-A276-DCEE806BA490}" dt="2023-04-17T12:37:18.498" v="149" actId="171"/>
          <ac:spMkLst>
            <pc:docMk/>
            <pc:sldMk cId="3622220375" sldId="918"/>
            <ac:spMk id="8" creationId="{3F28FD22-4D59-7326-E92A-64BB82AA6528}"/>
          </ac:spMkLst>
        </pc:spChg>
      </pc:sldChg>
      <pc:sldChg chg="addSp delSp modSp mod delAnim modAnim replTag delTag delCm">
        <pc:chgData name="Emily Hubbard" userId="1d4a9d99-d5ce-44ef-95ca-ec6a92907a60" providerId="ADAL" clId="{7DB8C242-E35C-4969-A276-DCEE806BA490}" dt="2023-04-17T12:42:00.165" v="438" actId="1076"/>
        <pc:sldMkLst>
          <pc:docMk/>
          <pc:sldMk cId="3878564618" sldId="919"/>
        </pc:sldMkLst>
        <pc:spChg chg="add mod">
          <ac:chgData name="Emily Hubbard" userId="1d4a9d99-d5ce-44ef-95ca-ec6a92907a60" providerId="ADAL" clId="{7DB8C242-E35C-4969-A276-DCEE806BA490}" dt="2023-04-17T12:37:51.815" v="154"/>
          <ac:spMkLst>
            <pc:docMk/>
            <pc:sldMk cId="3878564618" sldId="919"/>
            <ac:spMk id="4" creationId="{EF3AA302-F593-9DF2-120D-FF94195969A4}"/>
          </ac:spMkLst>
        </pc:spChg>
        <pc:picChg chg="del">
          <ac:chgData name="Emily Hubbard" userId="1d4a9d99-d5ce-44ef-95ca-ec6a92907a60" providerId="ADAL" clId="{7DB8C242-E35C-4969-A276-DCEE806BA490}" dt="2023-04-17T12:41:34.458" v="431" actId="478"/>
          <ac:picMkLst>
            <pc:docMk/>
            <pc:sldMk cId="3878564618" sldId="919"/>
            <ac:picMk id="2" creationId="{179DE55C-6FCB-323D-40B3-53C9BE5C2920}"/>
          </ac:picMkLst>
        </pc:picChg>
        <pc:picChg chg="add mod">
          <ac:chgData name="Emily Hubbard" userId="1d4a9d99-d5ce-44ef-95ca-ec6a92907a60" providerId="ADAL" clId="{7DB8C242-E35C-4969-A276-DCEE806BA490}" dt="2023-04-17T12:42:00.165" v="438" actId="1076"/>
          <ac:picMkLst>
            <pc:docMk/>
            <pc:sldMk cId="3878564618" sldId="919"/>
            <ac:picMk id="5" creationId="{E902BFED-9759-4AFF-511D-F44AC5C1967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Emily Hubbard" userId="1d4a9d99-d5ce-44ef-95ca-ec6a92907a60" providerId="ADAL" clId="{7DB8C242-E35C-4969-A276-DCEE806BA490}" dt="2023-04-17T12:37:55.315" v="157"/>
              <pc2:cmMkLst xmlns:pc2="http://schemas.microsoft.com/office/powerpoint/2019/9/main/command">
                <pc:docMk/>
                <pc:sldMk cId="3878564618" sldId="919"/>
                <pc2:cmMk id="{9355D216-C670-4E56-8B65-56AA33AC46D3}"/>
              </pc2:cmMkLst>
            </pc226:cmChg>
          </p:ext>
        </pc:extLst>
      </pc:sldChg>
      <pc:sldChg chg="addSp delSp modSp mod delAnim modAnim replTag delTag delCm">
        <pc:chgData name="Emily Hubbard" userId="1d4a9d99-d5ce-44ef-95ca-ec6a92907a60" providerId="ADAL" clId="{7DB8C242-E35C-4969-A276-DCEE806BA490}" dt="2023-04-17T12:42:24.123" v="448" actId="1076"/>
        <pc:sldMkLst>
          <pc:docMk/>
          <pc:sldMk cId="1010181009" sldId="920"/>
        </pc:sldMkLst>
        <pc:spChg chg="add mod">
          <ac:chgData name="Emily Hubbard" userId="1d4a9d99-d5ce-44ef-95ca-ec6a92907a60" providerId="ADAL" clId="{7DB8C242-E35C-4969-A276-DCEE806BA490}" dt="2023-04-17T12:37:57.630" v="160"/>
          <ac:spMkLst>
            <pc:docMk/>
            <pc:sldMk cId="1010181009" sldId="920"/>
            <ac:spMk id="4" creationId="{3C3813A4-4E1E-1FCA-00D2-E25847464086}"/>
          </ac:spMkLst>
        </pc:spChg>
        <pc:picChg chg="del">
          <ac:chgData name="Emily Hubbard" userId="1d4a9d99-d5ce-44ef-95ca-ec6a92907a60" providerId="ADAL" clId="{7DB8C242-E35C-4969-A276-DCEE806BA490}" dt="2023-04-17T12:42:02.366" v="443" actId="478"/>
          <ac:picMkLst>
            <pc:docMk/>
            <pc:sldMk cId="1010181009" sldId="920"/>
            <ac:picMk id="3" creationId="{D6857606-120C-A160-760F-C835290F17F9}"/>
          </ac:picMkLst>
        </pc:picChg>
        <pc:picChg chg="add mod">
          <ac:chgData name="Emily Hubbard" userId="1d4a9d99-d5ce-44ef-95ca-ec6a92907a60" providerId="ADAL" clId="{7DB8C242-E35C-4969-A276-DCEE806BA490}" dt="2023-04-17T12:42:24.123" v="448" actId="1076"/>
          <ac:picMkLst>
            <pc:docMk/>
            <pc:sldMk cId="1010181009" sldId="920"/>
            <ac:picMk id="5" creationId="{B3A0F984-7742-50C6-5EC4-379859815B8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Emily Hubbard" userId="1d4a9d99-d5ce-44ef-95ca-ec6a92907a60" providerId="ADAL" clId="{7DB8C242-E35C-4969-A276-DCEE806BA490}" dt="2023-04-17T12:37:59.624" v="163"/>
              <pc2:cmMkLst xmlns:pc2="http://schemas.microsoft.com/office/powerpoint/2019/9/main/command">
                <pc:docMk/>
                <pc:sldMk cId="1010181009" sldId="920"/>
                <pc2:cmMk id="{11B20667-497D-4E7A-9BA6-88C8C609702B}"/>
              </pc2:cmMkLst>
            </pc226:cmChg>
          </p:ext>
        </pc:extLst>
      </pc:sldChg>
      <pc:sldChg chg="addSp modSp mod replTag delTag">
        <pc:chgData name="Emily Hubbard" userId="1d4a9d99-d5ce-44ef-95ca-ec6a92907a60" providerId="ADAL" clId="{7DB8C242-E35C-4969-A276-DCEE806BA490}" dt="2023-04-17T12:45:00.484" v="562" actId="1037"/>
        <pc:sldMkLst>
          <pc:docMk/>
          <pc:sldMk cId="3713693848" sldId="921"/>
        </pc:sldMkLst>
        <pc:spChg chg="mod">
          <ac:chgData name="Emily Hubbard" userId="1d4a9d99-d5ce-44ef-95ca-ec6a92907a60" providerId="ADAL" clId="{7DB8C242-E35C-4969-A276-DCEE806BA490}" dt="2023-04-17T12:45:00.484" v="562" actId="1037"/>
          <ac:spMkLst>
            <pc:docMk/>
            <pc:sldMk cId="3713693848" sldId="921"/>
            <ac:spMk id="3" creationId="{C36F8986-7E1B-AED8-32FB-E4F0EF8369FA}"/>
          </ac:spMkLst>
        </pc:spChg>
        <pc:spChg chg="add mod ord">
          <ac:chgData name="Emily Hubbard" userId="1d4a9d99-d5ce-44ef-95ca-ec6a92907a60" providerId="ADAL" clId="{7DB8C242-E35C-4969-A276-DCEE806BA490}" dt="2023-04-17T12:38:55.081" v="259" actId="171"/>
          <ac:spMkLst>
            <pc:docMk/>
            <pc:sldMk cId="3713693848" sldId="921"/>
            <ac:spMk id="4" creationId="{35875440-AC47-0100-5E97-63E0BCDAAB87}"/>
          </ac:spMkLst>
        </pc:spChg>
      </pc:sldChg>
    </pc:docChg>
  </pc:docChgLst>
  <pc:docChgLst>
    <pc:chgData name="Emily Hubbard" userId="1d4a9d99-d5ce-44ef-95ca-ec6a92907a60" providerId="ADAL" clId="{792A36E2-2A9E-4EB3-841F-BF3D39A1C7AD}"/>
    <pc:docChg chg="undo custSel addSld delSld modSld modSection">
      <pc:chgData name="Emily Hubbard" userId="1d4a9d99-d5ce-44ef-95ca-ec6a92907a60" providerId="ADAL" clId="{792A36E2-2A9E-4EB3-841F-BF3D39A1C7AD}" dt="2023-10-18T20:27:20.179" v="94" actId="1076"/>
      <pc:docMkLst>
        <pc:docMk/>
      </pc:docMkLst>
      <pc:sldChg chg="addSp delSp modSp add del mod">
        <pc:chgData name="Emily Hubbard" userId="1d4a9d99-d5ce-44ef-95ca-ec6a92907a60" providerId="ADAL" clId="{792A36E2-2A9E-4EB3-841F-BF3D39A1C7AD}" dt="2023-10-18T20:26:24.683" v="22" actId="47"/>
        <pc:sldMkLst>
          <pc:docMk/>
          <pc:sldMk cId="3653708392" sldId="276"/>
        </pc:sldMkLst>
        <pc:spChg chg="add mod">
          <ac:chgData name="Emily Hubbard" userId="1d4a9d99-d5ce-44ef-95ca-ec6a92907a60" providerId="ADAL" clId="{792A36E2-2A9E-4EB3-841F-BF3D39A1C7AD}" dt="2023-10-18T20:26:16.413" v="20"/>
          <ac:spMkLst>
            <pc:docMk/>
            <pc:sldMk cId="3653708392" sldId="276"/>
            <ac:spMk id="6" creationId="{307B9BB9-40CB-8558-56B7-DEF7481C69F1}"/>
          </ac:spMkLst>
        </pc:spChg>
        <pc:graphicFrameChg chg="del">
          <ac:chgData name="Emily Hubbard" userId="1d4a9d99-d5ce-44ef-95ca-ec6a92907a60" providerId="ADAL" clId="{792A36E2-2A9E-4EB3-841F-BF3D39A1C7AD}" dt="2023-10-18T20:26:13.722" v="19" actId="478"/>
          <ac:graphicFrameMkLst>
            <pc:docMk/>
            <pc:sldMk cId="3653708392" sldId="276"/>
            <ac:graphicFrameMk id="5" creationId="{46EC8F88-F0A1-2D67-545B-ED5697D31FDA}"/>
          </ac:graphicFrameMkLst>
        </pc:graphicFrameChg>
      </pc:sldChg>
      <pc:sldChg chg="addSp delSp modSp mod">
        <pc:chgData name="Emily Hubbard" userId="1d4a9d99-d5ce-44ef-95ca-ec6a92907a60" providerId="ADAL" clId="{792A36E2-2A9E-4EB3-841F-BF3D39A1C7AD}" dt="2023-10-18T20:27:20.179" v="94" actId="1076"/>
        <pc:sldMkLst>
          <pc:docMk/>
          <pc:sldMk cId="652076254" sldId="292"/>
        </pc:sldMkLst>
        <pc:spChg chg="mod">
          <ac:chgData name="Emily Hubbard" userId="1d4a9d99-d5ce-44ef-95ca-ec6a92907a60" providerId="ADAL" clId="{792A36E2-2A9E-4EB3-841F-BF3D39A1C7AD}" dt="2023-10-18T20:27:20.179" v="94" actId="1076"/>
          <ac:spMkLst>
            <pc:docMk/>
            <pc:sldMk cId="652076254" sldId="292"/>
            <ac:spMk id="9" creationId="{ACAD22F0-ED95-A899-D3B1-10B2C2881222}"/>
          </ac:spMkLst>
        </pc:spChg>
        <pc:spChg chg="add del mod">
          <ac:chgData name="Emily Hubbard" userId="1d4a9d99-d5ce-44ef-95ca-ec6a92907a60" providerId="ADAL" clId="{792A36E2-2A9E-4EB3-841F-BF3D39A1C7AD}" dt="2023-10-18T20:27:04.810" v="84" actId="478"/>
          <ac:spMkLst>
            <pc:docMk/>
            <pc:sldMk cId="652076254" sldId="292"/>
            <ac:spMk id="13" creationId="{E9377F4F-59FB-974D-9BD1-D0B8962BFFAD}"/>
          </ac:spMkLst>
        </pc:spChg>
        <pc:spChg chg="add del mod">
          <ac:chgData name="Emily Hubbard" userId="1d4a9d99-d5ce-44ef-95ca-ec6a92907a60" providerId="ADAL" clId="{792A36E2-2A9E-4EB3-841F-BF3D39A1C7AD}" dt="2023-10-18T20:27:06.730" v="86" actId="478"/>
          <ac:spMkLst>
            <pc:docMk/>
            <pc:sldMk cId="652076254" sldId="292"/>
            <ac:spMk id="15" creationId="{FA43C30A-23C3-2793-AB71-FE30FE7A9BA4}"/>
          </ac:spMkLst>
        </pc:spChg>
        <pc:spChg chg="add del mod">
          <ac:chgData name="Emily Hubbard" userId="1d4a9d99-d5ce-44ef-95ca-ec6a92907a60" providerId="ADAL" clId="{792A36E2-2A9E-4EB3-841F-BF3D39A1C7AD}" dt="2023-10-18T20:27:08.490" v="87" actId="478"/>
          <ac:spMkLst>
            <pc:docMk/>
            <pc:sldMk cId="652076254" sldId="292"/>
            <ac:spMk id="17" creationId="{7FC96048-3DF1-09A1-1A17-B91AF58B2425}"/>
          </ac:spMkLst>
        </pc:spChg>
        <pc:spChg chg="add del mod">
          <ac:chgData name="Emily Hubbard" userId="1d4a9d99-d5ce-44ef-95ca-ec6a92907a60" providerId="ADAL" clId="{792A36E2-2A9E-4EB3-841F-BF3D39A1C7AD}" dt="2023-10-18T20:27:14.314" v="91" actId="478"/>
          <ac:spMkLst>
            <pc:docMk/>
            <pc:sldMk cId="652076254" sldId="292"/>
            <ac:spMk id="18" creationId="{59800F37-29B4-3433-36B6-5D8529E4E40D}"/>
          </ac:spMkLst>
        </pc:spChg>
        <pc:spChg chg="add del mod">
          <ac:chgData name="Emily Hubbard" userId="1d4a9d99-d5ce-44ef-95ca-ec6a92907a60" providerId="ADAL" clId="{792A36E2-2A9E-4EB3-841F-BF3D39A1C7AD}" dt="2023-10-18T20:27:16.314" v="92" actId="478"/>
          <ac:spMkLst>
            <pc:docMk/>
            <pc:sldMk cId="652076254" sldId="292"/>
            <ac:spMk id="20" creationId="{9117FC7E-7155-2B09-5833-8150CD9F2C5D}"/>
          </ac:spMkLst>
        </pc:spChg>
        <pc:picChg chg="add del mod">
          <ac:chgData name="Emily Hubbard" userId="1d4a9d99-d5ce-44ef-95ca-ec6a92907a60" providerId="ADAL" clId="{792A36E2-2A9E-4EB3-841F-BF3D39A1C7AD}" dt="2023-10-18T20:27:12.338" v="89" actId="478"/>
          <ac:picMkLst>
            <pc:docMk/>
            <pc:sldMk cId="652076254" sldId="292"/>
            <ac:picMk id="14" creationId="{1CAD7DEC-96A5-DF1E-F372-2FBB22405A40}"/>
          </ac:picMkLst>
        </pc:picChg>
        <pc:picChg chg="add del mod">
          <ac:chgData name="Emily Hubbard" userId="1d4a9d99-d5ce-44ef-95ca-ec6a92907a60" providerId="ADAL" clId="{792A36E2-2A9E-4EB3-841F-BF3D39A1C7AD}" dt="2023-10-18T20:27:11.330" v="88" actId="478"/>
          <ac:picMkLst>
            <pc:docMk/>
            <pc:sldMk cId="652076254" sldId="292"/>
            <ac:picMk id="16" creationId="{4C2F270B-E8B2-D9F0-8A20-F427E7FCF1BF}"/>
          </ac:picMkLst>
        </pc:picChg>
        <pc:picChg chg="add del mod">
          <ac:chgData name="Emily Hubbard" userId="1d4a9d99-d5ce-44ef-95ca-ec6a92907a60" providerId="ADAL" clId="{792A36E2-2A9E-4EB3-841F-BF3D39A1C7AD}" dt="2023-10-18T20:27:13.098" v="90" actId="478"/>
          <ac:picMkLst>
            <pc:docMk/>
            <pc:sldMk cId="652076254" sldId="292"/>
            <ac:picMk id="19" creationId="{4BED6DD9-4CC0-B6F5-ED95-88B55FEB7962}"/>
          </ac:picMkLst>
        </pc:picChg>
      </pc:sldChg>
      <pc:sldChg chg="modSp mod">
        <pc:chgData name="Emily Hubbard" userId="1d4a9d99-d5ce-44ef-95ca-ec6a92907a60" providerId="ADAL" clId="{792A36E2-2A9E-4EB3-841F-BF3D39A1C7AD}" dt="2023-10-18T20:26:54.090" v="82" actId="1035"/>
        <pc:sldMkLst>
          <pc:docMk/>
          <pc:sldMk cId="1801521897" sldId="850"/>
        </pc:sldMkLst>
        <pc:spChg chg="mod">
          <ac:chgData name="Emily Hubbard" userId="1d4a9d99-d5ce-44ef-95ca-ec6a92907a60" providerId="ADAL" clId="{792A36E2-2A9E-4EB3-841F-BF3D39A1C7AD}" dt="2023-10-18T20:26:34.217" v="24" actId="1076"/>
          <ac:spMkLst>
            <pc:docMk/>
            <pc:sldMk cId="1801521897" sldId="850"/>
            <ac:spMk id="3" creationId="{1957AE32-ED5E-1FF6-1D6B-EE3F01DA8B95}"/>
          </ac:spMkLst>
        </pc:spChg>
        <pc:spChg chg="mod">
          <ac:chgData name="Emily Hubbard" userId="1d4a9d99-d5ce-44ef-95ca-ec6a92907a60" providerId="ADAL" clId="{792A36E2-2A9E-4EB3-841F-BF3D39A1C7AD}" dt="2023-10-18T20:26:50.746" v="75" actId="1035"/>
          <ac:spMkLst>
            <pc:docMk/>
            <pc:sldMk cId="1801521897" sldId="850"/>
            <ac:spMk id="9" creationId="{3E66894B-0AB7-AE14-1B35-2AF635093127}"/>
          </ac:spMkLst>
        </pc:spChg>
        <pc:spChg chg="mod">
          <ac:chgData name="Emily Hubbard" userId="1d4a9d99-d5ce-44ef-95ca-ec6a92907a60" providerId="ADAL" clId="{792A36E2-2A9E-4EB3-841F-BF3D39A1C7AD}" dt="2023-10-18T20:26:50.746" v="75" actId="1035"/>
          <ac:spMkLst>
            <pc:docMk/>
            <pc:sldMk cId="1801521897" sldId="850"/>
            <ac:spMk id="10" creationId="{554EF26C-6B8F-C281-BDAD-0F91F24995F1}"/>
          </ac:spMkLst>
        </pc:spChg>
        <pc:spChg chg="mod">
          <ac:chgData name="Emily Hubbard" userId="1d4a9d99-d5ce-44ef-95ca-ec6a92907a60" providerId="ADAL" clId="{792A36E2-2A9E-4EB3-841F-BF3D39A1C7AD}" dt="2023-10-18T20:26:54.090" v="82" actId="1035"/>
          <ac:spMkLst>
            <pc:docMk/>
            <pc:sldMk cId="1801521897" sldId="850"/>
            <ac:spMk id="19" creationId="{56434EC7-A0C9-FD9C-754E-4883517A8F96}"/>
          </ac:spMkLst>
        </pc:spChg>
        <pc:spChg chg="mod">
          <ac:chgData name="Emily Hubbard" userId="1d4a9d99-d5ce-44ef-95ca-ec6a92907a60" providerId="ADAL" clId="{792A36E2-2A9E-4EB3-841F-BF3D39A1C7AD}" dt="2023-10-18T20:26:54.090" v="82" actId="1035"/>
          <ac:spMkLst>
            <pc:docMk/>
            <pc:sldMk cId="1801521897" sldId="850"/>
            <ac:spMk id="20" creationId="{59186A47-6613-25DE-1CA9-99247DA4904C}"/>
          </ac:spMkLst>
        </pc:spChg>
        <pc:spChg chg="mod">
          <ac:chgData name="Emily Hubbard" userId="1d4a9d99-d5ce-44ef-95ca-ec6a92907a60" providerId="ADAL" clId="{792A36E2-2A9E-4EB3-841F-BF3D39A1C7AD}" dt="2023-10-18T20:26:46.042" v="66" actId="1035"/>
          <ac:spMkLst>
            <pc:docMk/>
            <pc:sldMk cId="1801521897" sldId="850"/>
            <ac:spMk id="21" creationId="{00CE0378-F71D-EECD-0FC5-B50D00B195CE}"/>
          </ac:spMkLst>
        </pc:spChg>
        <pc:spChg chg="mod">
          <ac:chgData name="Emily Hubbard" userId="1d4a9d99-d5ce-44ef-95ca-ec6a92907a60" providerId="ADAL" clId="{792A36E2-2A9E-4EB3-841F-BF3D39A1C7AD}" dt="2023-10-18T20:26:46.042" v="66" actId="1035"/>
          <ac:spMkLst>
            <pc:docMk/>
            <pc:sldMk cId="1801521897" sldId="850"/>
            <ac:spMk id="22" creationId="{AF4E3C4A-424A-C308-16B0-D40E2257FED1}"/>
          </ac:spMkLst>
        </pc:spChg>
      </pc:sldChg>
      <pc:sldChg chg="addSp delSp modSp add mod">
        <pc:chgData name="Emily Hubbard" userId="1d4a9d99-d5ce-44ef-95ca-ec6a92907a60" providerId="ADAL" clId="{792A36E2-2A9E-4EB3-841F-BF3D39A1C7AD}" dt="2023-10-18T20:26:17.214" v="21"/>
        <pc:sldMkLst>
          <pc:docMk/>
          <pc:sldMk cId="419160087" sldId="854"/>
        </pc:sldMkLst>
        <pc:spChg chg="add mod">
          <ac:chgData name="Emily Hubbard" userId="1d4a9d99-d5ce-44ef-95ca-ec6a92907a60" providerId="ADAL" clId="{792A36E2-2A9E-4EB3-841F-BF3D39A1C7AD}" dt="2023-10-18T20:26:17.214" v="21"/>
          <ac:spMkLst>
            <pc:docMk/>
            <pc:sldMk cId="419160087" sldId="854"/>
            <ac:spMk id="4" creationId="{DB18C9EA-95BA-9B35-3EDD-08EFDD052BA7}"/>
          </ac:spMkLst>
        </pc:spChg>
        <pc:spChg chg="mod">
          <ac:chgData name="Emily Hubbard" userId="1d4a9d99-d5ce-44ef-95ca-ec6a92907a60" providerId="ADAL" clId="{792A36E2-2A9E-4EB3-841F-BF3D39A1C7AD}" dt="2023-10-18T20:25:55.634" v="15" actId="20577"/>
          <ac:spMkLst>
            <pc:docMk/>
            <pc:sldMk cId="419160087" sldId="854"/>
            <ac:spMk id="8" creationId="{F11AD65E-D046-C714-8AD1-2D4AB023829D}"/>
          </ac:spMkLst>
        </pc:spChg>
        <pc:graphicFrameChg chg="del mod">
          <ac:chgData name="Emily Hubbard" userId="1d4a9d99-d5ce-44ef-95ca-ec6a92907a60" providerId="ADAL" clId="{792A36E2-2A9E-4EB3-841F-BF3D39A1C7AD}" dt="2023-10-18T20:26:11.043" v="18" actId="478"/>
          <ac:graphicFrameMkLst>
            <pc:docMk/>
            <pc:sldMk cId="419160087" sldId="854"/>
            <ac:graphicFrameMk id="3" creationId="{F6976EB2-58E3-5F8C-AF4A-3A40A083F1A0}"/>
          </ac:graphicFrameMkLst>
        </pc:graphicFrameChg>
      </pc:sldChg>
    </pc:docChg>
  </pc:docChgLst>
  <pc:docChgLst>
    <pc:chgData name="Jacob Wilkes" userId="62a685a9-9ae4-4f1c-8d0b-5fb6cb9da683" providerId="ADAL" clId="{6B7DEA7F-DE78-4093-BE3C-D5CB5D77135C}"/>
    <pc:docChg chg="custSel modSld sldOrd replTag delTag">
      <pc:chgData name="Jacob Wilkes" userId="62a685a9-9ae4-4f1c-8d0b-5fb6cb9da683" providerId="ADAL" clId="{6B7DEA7F-DE78-4093-BE3C-D5CB5D77135C}" dt="2022-11-21T18:34:01.589" v="33"/>
      <pc:docMkLst>
        <pc:docMk/>
      </pc:docMkLst>
      <pc:sldChg chg="modSp mod replTag delTag">
        <pc:chgData name="Jacob Wilkes" userId="62a685a9-9ae4-4f1c-8d0b-5fb6cb9da683" providerId="ADAL" clId="{6B7DEA7F-DE78-4093-BE3C-D5CB5D77135C}" dt="2022-11-21T18:33:23.355" v="4" actId="20577"/>
        <pc:sldMkLst>
          <pc:docMk/>
          <pc:sldMk cId="652076254" sldId="292"/>
        </pc:sldMkLst>
        <pc:spChg chg="mod">
          <ac:chgData name="Jacob Wilkes" userId="62a685a9-9ae4-4f1c-8d0b-5fb6cb9da683" providerId="ADAL" clId="{6B7DEA7F-DE78-4093-BE3C-D5CB5D77135C}" dt="2022-11-21T18:33:23.355" v="4" actId="20577"/>
          <ac:spMkLst>
            <pc:docMk/>
            <pc:sldMk cId="652076254" sldId="292"/>
            <ac:spMk id="9" creationId="{ACAD22F0-ED95-A899-D3B1-10B2C2881222}"/>
          </ac:spMkLst>
        </pc:spChg>
      </pc:sldChg>
      <pc:sldChg chg="replTag delTag">
        <pc:chgData name="Jacob Wilkes" userId="62a685a9-9ae4-4f1c-8d0b-5fb6cb9da683" providerId="ADAL" clId="{6B7DEA7F-DE78-4093-BE3C-D5CB5D77135C}" dt="2022-11-21T18:34:01.589" v="33"/>
        <pc:sldMkLst>
          <pc:docMk/>
          <pc:sldMk cId="3712363524" sldId="755"/>
        </pc:sldMkLst>
      </pc:sldChg>
      <pc:sldChg chg="ord replTag delTag">
        <pc:chgData name="Jacob Wilkes" userId="62a685a9-9ae4-4f1c-8d0b-5fb6cb9da683" providerId="ADAL" clId="{6B7DEA7F-DE78-4093-BE3C-D5CB5D77135C}" dt="2022-11-21T18:33:24.776" v="8"/>
        <pc:sldMkLst>
          <pc:docMk/>
          <pc:sldMk cId="3545185469" sldId="759"/>
        </pc:sldMkLst>
      </pc:sldChg>
      <pc:sldChg chg="modSp mod replTag delTag">
        <pc:chgData name="Jacob Wilkes" userId="62a685a9-9ae4-4f1c-8d0b-5fb6cb9da683" providerId="ADAL" clId="{6B7DEA7F-DE78-4093-BE3C-D5CB5D77135C}" dt="2022-11-21T18:33:31.706" v="15" actId="20577"/>
        <pc:sldMkLst>
          <pc:docMk/>
          <pc:sldMk cId="1530391392" sldId="760"/>
        </pc:sldMkLst>
        <pc:spChg chg="mod">
          <ac:chgData name="Jacob Wilkes" userId="62a685a9-9ae4-4f1c-8d0b-5fb6cb9da683" providerId="ADAL" clId="{6B7DEA7F-DE78-4093-BE3C-D5CB5D77135C}" dt="2022-11-21T18:33:31.706" v="15" actId="20577"/>
          <ac:spMkLst>
            <pc:docMk/>
            <pc:sldMk cId="1530391392" sldId="760"/>
            <ac:spMk id="7" creationId="{246A1820-8ADB-427F-A809-F73237F2890C}"/>
          </ac:spMkLst>
        </pc:spChg>
      </pc:sldChg>
      <pc:sldChg chg="modSp mod replTag delTag">
        <pc:chgData name="Jacob Wilkes" userId="62a685a9-9ae4-4f1c-8d0b-5fb6cb9da683" providerId="ADAL" clId="{6B7DEA7F-DE78-4093-BE3C-D5CB5D77135C}" dt="2022-11-21T18:33:58.011" v="31" actId="20577"/>
        <pc:sldMkLst>
          <pc:docMk/>
          <pc:sldMk cId="1801521897" sldId="850"/>
        </pc:sldMkLst>
        <pc:spChg chg="mod">
          <ac:chgData name="Jacob Wilkes" userId="62a685a9-9ae4-4f1c-8d0b-5fb6cb9da683" providerId="ADAL" clId="{6B7DEA7F-DE78-4093-BE3C-D5CB5D77135C}" dt="2022-11-21T18:33:58.011" v="31" actId="20577"/>
          <ac:spMkLst>
            <pc:docMk/>
            <pc:sldMk cId="1801521897" sldId="850"/>
            <ac:spMk id="3" creationId="{1957AE32-ED5E-1FF6-1D6B-EE3F01DA8B95}"/>
          </ac:spMkLst>
        </pc:spChg>
      </pc:sldChg>
      <pc:sldChg chg="replTag delTag">
        <pc:chgData name="Jacob Wilkes" userId="62a685a9-9ae4-4f1c-8d0b-5fb6cb9da683" providerId="ADAL" clId="{6B7DEA7F-DE78-4093-BE3C-D5CB5D77135C}" dt="2022-11-21T18:33:33.245" v="17"/>
        <pc:sldMkLst>
          <pc:docMk/>
          <pc:sldMk cId="3308027406" sldId="853"/>
        </pc:sldMkLst>
      </pc:sldChg>
      <pc:sldChg chg="replTag delTag">
        <pc:chgData name="Jacob Wilkes" userId="62a685a9-9ae4-4f1c-8d0b-5fb6cb9da683" providerId="ADAL" clId="{6B7DEA7F-DE78-4093-BE3C-D5CB5D77135C}" dt="2022-11-21T18:33:37.710" v="23"/>
        <pc:sldMkLst>
          <pc:docMk/>
          <pc:sldMk cId="3713693848" sldId="921"/>
        </pc:sldMkLst>
      </pc:sldChg>
    </pc:docChg>
  </pc:docChgLst>
  <pc:docChgLst>
    <pc:chgData name="Emily Hubbard" userId="S::emily.hubbard@sja.org.uk::1d4a9d99-d5ce-44ef-95ca-ec6a92907a60" providerId="AD" clId="Web-{1A6E375A-7D76-40CF-944F-0CEB3C2AA0E0}"/>
    <pc:docChg chg="modSld">
      <pc:chgData name="Emily Hubbard" userId="S::emily.hubbard@sja.org.uk::1d4a9d99-d5ce-44ef-95ca-ec6a92907a60" providerId="AD" clId="Web-{1A6E375A-7D76-40CF-944F-0CEB3C2AA0E0}" dt="2023-07-13T18:39:42.447" v="73"/>
      <pc:docMkLst>
        <pc:docMk/>
      </pc:docMkLst>
      <pc:sldChg chg="modTransition">
        <pc:chgData name="Emily Hubbard" userId="S::emily.hubbard@sja.org.uk::1d4a9d99-d5ce-44ef-95ca-ec6a92907a60" providerId="AD" clId="Web-{1A6E375A-7D76-40CF-944F-0CEB3C2AA0E0}" dt="2023-07-13T18:39:42.447" v="73"/>
        <pc:sldMkLst>
          <pc:docMk/>
          <pc:sldMk cId="3712363524" sldId="755"/>
        </pc:sldMkLst>
      </pc:sldChg>
      <pc:sldChg chg="modSp">
        <pc:chgData name="Emily Hubbard" userId="S::emily.hubbard@sja.org.uk::1d4a9d99-d5ce-44ef-95ca-ec6a92907a60" providerId="AD" clId="Web-{1A6E375A-7D76-40CF-944F-0CEB3C2AA0E0}" dt="2023-07-13T18:36:17.024" v="18" actId="20577"/>
        <pc:sldMkLst>
          <pc:docMk/>
          <pc:sldMk cId="3308027406" sldId="853"/>
        </pc:sldMkLst>
        <pc:spChg chg="mod">
          <ac:chgData name="Emily Hubbard" userId="S::emily.hubbard@sja.org.uk::1d4a9d99-d5ce-44ef-95ca-ec6a92907a60" providerId="AD" clId="Web-{1A6E375A-7D76-40CF-944F-0CEB3C2AA0E0}" dt="2023-07-13T18:36:17.024" v="18" actId="20577"/>
          <ac:spMkLst>
            <pc:docMk/>
            <pc:sldMk cId="3308027406" sldId="853"/>
            <ac:spMk id="3" creationId="{C36F8986-7E1B-AED8-32FB-E4F0EF8369FA}"/>
          </ac:spMkLst>
        </pc:spChg>
      </pc:sldChg>
      <pc:sldChg chg="modSp">
        <pc:chgData name="Emily Hubbard" userId="S::emily.hubbard@sja.org.uk::1d4a9d99-d5ce-44ef-95ca-ec6a92907a60" providerId="AD" clId="Web-{1A6E375A-7D76-40CF-944F-0CEB3C2AA0E0}" dt="2023-07-13T18:39:36.384" v="72" actId="20577"/>
        <pc:sldMkLst>
          <pc:docMk/>
          <pc:sldMk cId="3713693848" sldId="921"/>
        </pc:sldMkLst>
        <pc:spChg chg="mod">
          <ac:chgData name="Emily Hubbard" userId="S::emily.hubbard@sja.org.uk::1d4a9d99-d5ce-44ef-95ca-ec6a92907a60" providerId="AD" clId="Web-{1A6E375A-7D76-40CF-944F-0CEB3C2AA0E0}" dt="2023-07-13T18:39:36.384" v="72" actId="20577"/>
          <ac:spMkLst>
            <pc:docMk/>
            <pc:sldMk cId="3713693848" sldId="921"/>
            <ac:spMk id="3" creationId="{C36F8986-7E1B-AED8-32FB-E4F0EF8369FA}"/>
          </ac:spMkLst>
        </pc:spChg>
      </pc:sldChg>
    </pc:docChg>
  </pc:docChgLst>
  <pc:docChgLst>
    <pc:chgData name="Emily Hubbard" userId="S::emily.hubbard@sja.org.uk::1d4a9d99-d5ce-44ef-95ca-ec6a92907a60" providerId="AD" clId="Web-{F630EE8C-D0B7-4589-9D56-6114B0F29D12}"/>
    <pc:docChg chg="modSld">
      <pc:chgData name="Emily Hubbard" userId="S::emily.hubbard@sja.org.uk::1d4a9d99-d5ce-44ef-95ca-ec6a92907a60" providerId="AD" clId="Web-{F630EE8C-D0B7-4589-9D56-6114B0F29D12}" dt="2023-07-13T18:08:43.371" v="0" actId="20577"/>
      <pc:docMkLst>
        <pc:docMk/>
      </pc:docMkLst>
      <pc:sldChg chg="modSp">
        <pc:chgData name="Emily Hubbard" userId="S::emily.hubbard@sja.org.uk::1d4a9d99-d5ce-44ef-95ca-ec6a92907a60" providerId="AD" clId="Web-{F630EE8C-D0B7-4589-9D56-6114B0F29D12}" dt="2023-07-13T18:08:43.371" v="0" actId="20577"/>
        <pc:sldMkLst>
          <pc:docMk/>
          <pc:sldMk cId="3713693848" sldId="921"/>
        </pc:sldMkLst>
        <pc:spChg chg="mod">
          <ac:chgData name="Emily Hubbard" userId="S::emily.hubbard@sja.org.uk::1d4a9d99-d5ce-44ef-95ca-ec6a92907a60" providerId="AD" clId="Web-{F630EE8C-D0B7-4589-9D56-6114B0F29D12}" dt="2023-07-13T18:08:43.371" v="0" actId="20577"/>
          <ac:spMkLst>
            <pc:docMk/>
            <pc:sldMk cId="3713693848" sldId="921"/>
            <ac:spMk id="3" creationId="{C36F8986-7E1B-AED8-32FB-E4F0EF8369F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0935" y="0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1FEF8BF7-BB1D-40E1-9A65-30CF0C300C0F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0935" y="9517674"/>
            <a:ext cx="2985621" cy="502626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97CEBE6F-ED55-4674-A041-62E78C7E4A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1292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702" y="4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/>
          <a:lstStyle>
            <a:lvl1pPr algn="r">
              <a:defRPr sz="1200"/>
            </a:lvl1pPr>
          </a:lstStyle>
          <a:p>
            <a:fld id="{30AD4CC2-7BD0-4ACE-8318-8D25361700D1}" type="datetimeFigureOut">
              <a:rPr lang="en-GB" smtClean="0"/>
              <a:t>18/10/2023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50950"/>
            <a:ext cx="6015037" cy="3382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1" tIns="46215" rIns="92431" bIns="46215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2270"/>
            <a:ext cx="5510530" cy="3945493"/>
          </a:xfrm>
          <a:prstGeom prst="rect">
            <a:avLst/>
          </a:prstGeom>
        </p:spPr>
        <p:txBody>
          <a:bodyPr vert="horz" lIns="92431" tIns="46215" rIns="92431" bIns="46215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702" y="9517547"/>
            <a:ext cx="2984871" cy="502754"/>
          </a:xfrm>
          <a:prstGeom prst="rect">
            <a:avLst/>
          </a:prstGeom>
        </p:spPr>
        <p:txBody>
          <a:bodyPr vert="horz" lIns="92431" tIns="46215" rIns="92431" bIns="46215" rtlCol="0" anchor="b"/>
          <a:lstStyle>
            <a:lvl1pPr algn="r">
              <a:defRPr sz="1200"/>
            </a:lvl1pPr>
          </a:lstStyle>
          <a:p>
            <a:fld id="{051F10D0-ADC9-44B9-B59D-1E4EF82F2F9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92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ja.org.uk/get-advice/first-aid-advice/severe-allergic-reaction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ja.org.uk/get-advice/first-aid-advice/bleeding/severe-bleeding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817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18463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138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F10D0-ADC9-44B9-B59D-1E4EF82F2F9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83924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F10D0-ADC9-44B9-B59D-1E4EF82F2F9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614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1F10D0-ADC9-44B9-B59D-1E4EF82F2F9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9987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Reassure the casualty. If you can see the sting, brush or scrape it off sideways with something firm like a fingernail, credit card or plastic ruler as soon as possible.</a:t>
            </a:r>
          </a:p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Don’t try to use tweezers to pull it out, because you could squeeze poison from the sting into the casualty.</a:t>
            </a:r>
          </a:p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Raise the affected area and hold something cold against the injury to help reduce the swelling, like an ice pack or a frozen bag of vegetables wrapped in a tea towel.</a:t>
            </a:r>
          </a:p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Keep the cold compress on for at least 20 minutes.</a:t>
            </a:r>
          </a:p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If the sting is in the mouth or throat, the casualty can suck an ice cube or sip cold water to try to prevent any swelling.</a:t>
            </a:r>
          </a:p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Monitor their breathing and level of response.</a:t>
            </a:r>
          </a:p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Call 999 or 112 for emergency help if the casualty shows signs of a </a:t>
            </a:r>
            <a:r>
              <a:rPr lang="en-GB" b="0" i="0" u="none" strike="noStrike" dirty="0">
                <a:solidFill>
                  <a:srgbClr val="363636"/>
                </a:solidFill>
                <a:effectLst/>
                <a:latin typeface="Whitney A"/>
                <a:hlinkClick r:id="rId3" tooltip="Severe allergic reaction"/>
              </a:rPr>
              <a:t>severe allergic reaction</a:t>
            </a: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4689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Wash the wound thoroughly with soap and warm water to reduce the risk of infection being transferred from the animal.</a:t>
            </a:r>
          </a:p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Raise and support the wound and pat it dry, preferably with clean gauze from your first aid kit. Then cover it with a sterile wound dressing.</a:t>
            </a:r>
          </a:p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If the wound is large or deep, treat the </a:t>
            </a:r>
            <a:r>
              <a:rPr lang="en-GB" b="0" i="0" u="none" strike="noStrike" dirty="0">
                <a:solidFill>
                  <a:srgbClr val="363636"/>
                </a:solidFill>
                <a:effectLst/>
                <a:latin typeface="Whitney A"/>
                <a:hlinkClick r:id="rId3"/>
              </a:rPr>
              <a:t>bleeding</a:t>
            </a: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, and call 999 or 112 for emergency help.</a:t>
            </a:r>
          </a:p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If the casualty is not sure if they’ve had a tetanus jab or the wound is dirty, advise them to seek medical help straight away.</a:t>
            </a:r>
          </a:p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If you think there’s a risk of rabies, call 999 or 112 for emergency help. </a:t>
            </a:r>
          </a:p>
          <a:p>
            <a:pPr algn="l">
              <a:buFont typeface="+mj-lt"/>
              <a:buAutoNum type="arabicPeriod"/>
            </a:pPr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If the bite is from another human, there’s also a small risk of getting hepatitis or the HIV/AIDS virus. Advise the casualty to seek medical help straight away.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3596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707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526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06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363636"/>
                </a:solidFill>
                <a:effectLst/>
                <a:latin typeface="Whitney A"/>
              </a:rPr>
              <a:t>A severe allergic reaction can develop just seconds after someone comes into contact with the allergen/poison, It can affect the whole body, and if it’s not treated quickly enough it could be fatal. This is called anaphylactic shock.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341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1030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Suggestions - Rodents, Dogs, Snakes, Cats, Humans</a:t>
            </a:r>
          </a:p>
          <a:p>
            <a:r>
              <a:rPr lang="en-GB" dirty="0"/>
              <a:t>Look at images of teeth and discuss- Bites can crush and damage tissues of skin. small and sharp pointed teeth may cause puncture wounds easily. Larger sharp teeth may do serious harm by causing a large wound. </a:t>
            </a:r>
          </a:p>
          <a:p>
            <a:r>
              <a:rPr lang="en-GB" dirty="0"/>
              <a:t>Size of mouth may have an impact on size of wound and a bite with venom (</a:t>
            </a:r>
            <a:r>
              <a:rPr lang="en-GB" dirty="0" err="1"/>
              <a:t>eg</a:t>
            </a:r>
            <a:r>
              <a:rPr lang="en-GB" dirty="0"/>
              <a:t> snake) could be fatal.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3903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7444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Suggestions – Wasps, Mosquitos, Jellyfish, Scorpion, Bumblebee</a:t>
            </a:r>
          </a:p>
          <a:p>
            <a:pPr marL="0" marR="0" lvl="0" indent="0" algn="l" defTabSz="7444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Feel scared and upset, painful in the area - it may look red, swollen.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8997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9F4D"/>
              </a:buClr>
              <a:buSzPct val="101000"/>
              <a:buFont typeface="Segoe UI Symbol" panose="020B0502040204020203" pitchFamily="34" charset="0"/>
              <a:buChar char="➤"/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Please put class into pairs or small groups.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9F4D"/>
              </a:buClr>
              <a:buSzPct val="101000"/>
              <a:buFont typeface="Segoe UI Symbol" panose="020B0502040204020203" pitchFamily="34" charset="0"/>
              <a:buChar char="➤"/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Hand the students a pack of animal/insect cards that are </a:t>
            </a:r>
            <a:r>
              <a:rPr lang="en-GB" dirty="0">
                <a:ea typeface="Calibri" panose="020F0502020204030204" pitchFamily="34" charset="0"/>
                <a:cs typeface="Times New Roman" panose="02020603050405020304" pitchFamily="18" charset="0"/>
              </a:rPr>
              <a:t>on the next slide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9F4D"/>
              </a:buClr>
              <a:buSzPct val="101000"/>
              <a:buFont typeface="Segoe UI Symbol" panose="020B0502040204020203" pitchFamily="34" charset="0"/>
              <a:buChar char="➤"/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One of the students in the group takes the cards and does not show the others.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9F4D"/>
              </a:buClr>
              <a:buSzPct val="101000"/>
              <a:buFont typeface="Segoe UI Symbol" panose="020B0502040204020203" pitchFamily="34" charset="0"/>
              <a:buChar char="➤"/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The student with the cards must non verbally imitate the animal/insect that is on the card. Others must try to guess what it is.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9F4D"/>
              </a:buClr>
              <a:buSzPct val="101000"/>
              <a:buFont typeface="Segoe UI Symbol" panose="020B0502040204020203" pitchFamily="34" charset="0"/>
              <a:buChar char="➤"/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Once they have guessed correctly, they each must hold up their speech bubble card to state if they think it bites or stings.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Clr>
                <a:srgbClr val="009F4D"/>
              </a:buClr>
              <a:buSzPct val="101000"/>
              <a:buFont typeface="Segoe UI Symbol" panose="020B0502040204020203" pitchFamily="34" charset="0"/>
              <a:buChar char="➤"/>
            </a:pPr>
            <a:r>
              <a:rPr lang="en-GB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This is a 2-minute timed activity, but more time can be allowed if it is required.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776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Signs of an allergic reaction are: swelling of hands, face, lips, tongue, eyes etc. rapid pulse and possibly difficulty breathing. Feeling sick, dizzy, abdominal pain.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1F10D0-ADC9-44B9-B59D-1E4EF82F2F9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790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18/10/2023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9465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05ADB6-B832-4CC1-96DE-6F00B9758923}"/>
              </a:ext>
            </a:extLst>
          </p:cNvPr>
          <p:cNvSpPr/>
          <p:nvPr userDrawn="1"/>
        </p:nvSpPr>
        <p:spPr>
          <a:xfrm>
            <a:off x="6096000" y="1873250"/>
            <a:ext cx="6096000" cy="4270375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130F2F5-B9CA-4ED0-BBB0-2914D0A8289B}"/>
              </a:ext>
            </a:extLst>
          </p:cNvPr>
          <p:cNvSpPr>
            <a:spLocks noGrp="1"/>
          </p:cNvSpPr>
          <p:nvPr>
            <p:ph type="pic" sz="quarter" idx="99" hasCustomPrompt="1"/>
          </p:nvPr>
        </p:nvSpPr>
        <p:spPr>
          <a:xfrm>
            <a:off x="6784863" y="2469732"/>
            <a:ext cx="4718274" cy="30774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icon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599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CC461BF-003B-4500-A739-5FAF3DE5D41F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566302" y="240013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B5858B28-1515-45C5-AEE4-A55077E40017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301183" y="363602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730550-2FB1-49BF-B8CB-EDA7E3C208B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560298" y="47579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C7FE005-3918-417B-B820-DAC9AE3B98AB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2005689" y="558014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40C6017E-2EC9-4274-8102-56DB823B090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3794148" y="576840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CD28D7FC-FDC4-4A14-8089-DF6DB6E9BBDF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5488477" y="5822189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0639A6A-1A97-4680-8289-4FBFC02A922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7344171" y="5781848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4512643-D483-499C-81A1-727769E8169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33467" y="549641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A390193-2BB1-43F0-9B59-B396A712999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10095009" y="4403503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75E38EE0-D300-4F93-9DBE-C2DA102278FD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10339176" y="3188706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6EBC16D-71B6-4D31-8838-0DC66F59F744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9990241" y="202085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6E1F1467-6368-447D-B624-CBED4604243E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8405493" y="1499895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F3C9C3E-0D4C-45B6-98E9-1BB9EB168AB2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404214" y="1421102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502523A3-3513-45FD-9248-B200679E8835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55929" y="1425064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D1665F71-A6C4-4709-B32C-35A7B40BE7AB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2291915" y="1636591"/>
            <a:ext cx="1568867" cy="72046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7">
            <a:extLst>
              <a:ext uri="{FF2B5EF4-FFF2-40B4-BE49-F238E27FC236}">
                <a16:creationId xmlns:a16="http://schemas.microsoft.com/office/drawing/2014/main" id="{381411F1-AAC5-46CB-A14E-4A811D2A0F18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 flipV="1">
            <a:off x="1947277" y="3996256"/>
            <a:ext cx="267540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540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675407" y="77736"/>
                </a:lnTo>
                <a:lnTo>
                  <a:pt x="2675407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1" name="Text Placeholder 58">
            <a:extLst>
              <a:ext uri="{FF2B5EF4-FFF2-40B4-BE49-F238E27FC236}">
                <a16:creationId xmlns:a16="http://schemas.microsoft.com/office/drawing/2014/main" id="{1531AEE5-3F90-464B-B8D2-7A6F28647AD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20816704" flipV="1">
            <a:off x="2274654" y="4755141"/>
            <a:ext cx="236464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55975 w 2675407"/>
              <a:gd name="connsiteY4" fmla="*/ 281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64644"/>
              <a:gd name="connsiteY0" fmla="*/ 123456 h 123456"/>
              <a:gd name="connsiteX1" fmla="*/ 104475 w 2364644"/>
              <a:gd name="connsiteY1" fmla="*/ 105376 h 123456"/>
              <a:gd name="connsiteX2" fmla="*/ 115826 w 2364644"/>
              <a:gd name="connsiteY2" fmla="*/ 77736 h 123456"/>
              <a:gd name="connsiteX3" fmla="*/ 2364644 w 2364644"/>
              <a:gd name="connsiteY3" fmla="*/ 82022 h 123456"/>
              <a:gd name="connsiteX4" fmla="*/ 2355975 w 2364644"/>
              <a:gd name="connsiteY4" fmla="*/ 28147 h 123456"/>
              <a:gd name="connsiteX5" fmla="*/ 110199 w 2364644"/>
              <a:gd name="connsiteY5" fmla="*/ 32017 h 123456"/>
              <a:gd name="connsiteX6" fmla="*/ 104475 w 2364644"/>
              <a:gd name="connsiteY6" fmla="*/ 18080 h 123456"/>
              <a:gd name="connsiteX7" fmla="*/ 61200 w 2364644"/>
              <a:gd name="connsiteY7" fmla="*/ 0 h 123456"/>
              <a:gd name="connsiteX8" fmla="*/ 0 w 2364644"/>
              <a:gd name="connsiteY8" fmla="*/ 61728 h 123456"/>
              <a:gd name="connsiteX9" fmla="*/ 61200 w 236464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6464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64644" y="82022"/>
                </a:lnTo>
                <a:lnTo>
                  <a:pt x="2355975" y="281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2" name="Text Placeholder 59">
            <a:extLst>
              <a:ext uri="{FF2B5EF4-FFF2-40B4-BE49-F238E27FC236}">
                <a16:creationId xmlns:a16="http://schemas.microsoft.com/office/drawing/2014/main" id="{0ACC3D0B-0BC5-43FF-AB4F-3D051CD52AA0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1137051" flipV="1">
            <a:off x="2323447" y="3358254"/>
            <a:ext cx="2319426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312110 w 2675407"/>
              <a:gd name="connsiteY4" fmla="*/ 32922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19426"/>
              <a:gd name="connsiteY0" fmla="*/ 123456 h 123456"/>
              <a:gd name="connsiteX1" fmla="*/ 104475 w 2319426"/>
              <a:gd name="connsiteY1" fmla="*/ 105376 h 123456"/>
              <a:gd name="connsiteX2" fmla="*/ 115826 w 2319426"/>
              <a:gd name="connsiteY2" fmla="*/ 77736 h 123456"/>
              <a:gd name="connsiteX3" fmla="*/ 2319426 w 2319426"/>
              <a:gd name="connsiteY3" fmla="*/ 77661 h 123456"/>
              <a:gd name="connsiteX4" fmla="*/ 2312110 w 2319426"/>
              <a:gd name="connsiteY4" fmla="*/ 32922 h 123456"/>
              <a:gd name="connsiteX5" fmla="*/ 110199 w 2319426"/>
              <a:gd name="connsiteY5" fmla="*/ 32017 h 123456"/>
              <a:gd name="connsiteX6" fmla="*/ 104475 w 2319426"/>
              <a:gd name="connsiteY6" fmla="*/ 18080 h 123456"/>
              <a:gd name="connsiteX7" fmla="*/ 61200 w 2319426"/>
              <a:gd name="connsiteY7" fmla="*/ 0 h 123456"/>
              <a:gd name="connsiteX8" fmla="*/ 0 w 2319426"/>
              <a:gd name="connsiteY8" fmla="*/ 61728 h 123456"/>
              <a:gd name="connsiteX9" fmla="*/ 61200 w 2319426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19426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19426" y="77661"/>
                </a:lnTo>
                <a:lnTo>
                  <a:pt x="2312110" y="329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3" name="Text Placeholder 60">
            <a:extLst>
              <a:ext uri="{FF2B5EF4-FFF2-40B4-BE49-F238E27FC236}">
                <a16:creationId xmlns:a16="http://schemas.microsoft.com/office/drawing/2014/main" id="{89E421E0-4760-46BF-BDFE-F01A36925945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rot="2572300" flipV="1">
            <a:off x="3323508" y="2855458"/>
            <a:ext cx="15097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502878 w 2675407"/>
              <a:gd name="connsiteY4" fmla="*/ 3354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509789"/>
              <a:gd name="connsiteY0" fmla="*/ 123456 h 123456"/>
              <a:gd name="connsiteX1" fmla="*/ 104475 w 1509789"/>
              <a:gd name="connsiteY1" fmla="*/ 105376 h 123456"/>
              <a:gd name="connsiteX2" fmla="*/ 115826 w 1509789"/>
              <a:gd name="connsiteY2" fmla="*/ 77736 h 123456"/>
              <a:gd name="connsiteX3" fmla="*/ 1509789 w 1509789"/>
              <a:gd name="connsiteY3" fmla="*/ 76676 h 123456"/>
              <a:gd name="connsiteX4" fmla="*/ 1502878 w 1509789"/>
              <a:gd name="connsiteY4" fmla="*/ 33547 h 123456"/>
              <a:gd name="connsiteX5" fmla="*/ 110199 w 1509789"/>
              <a:gd name="connsiteY5" fmla="*/ 32017 h 123456"/>
              <a:gd name="connsiteX6" fmla="*/ 104475 w 1509789"/>
              <a:gd name="connsiteY6" fmla="*/ 18080 h 123456"/>
              <a:gd name="connsiteX7" fmla="*/ 61200 w 1509789"/>
              <a:gd name="connsiteY7" fmla="*/ 0 h 123456"/>
              <a:gd name="connsiteX8" fmla="*/ 0 w 1509789"/>
              <a:gd name="connsiteY8" fmla="*/ 61728 h 123456"/>
              <a:gd name="connsiteX9" fmla="*/ 61200 w 15097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097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509789" y="76676"/>
                </a:lnTo>
                <a:lnTo>
                  <a:pt x="1502878" y="3354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4" name="Text Placeholder 61">
            <a:extLst>
              <a:ext uri="{FF2B5EF4-FFF2-40B4-BE49-F238E27FC236}">
                <a16:creationId xmlns:a16="http://schemas.microsoft.com/office/drawing/2014/main" id="{F7496B88-4B69-4F9F-8A64-61D2728BFEBB}"/>
              </a:ext>
            </a:extLst>
          </p:cNvPr>
          <p:cNvSpPr>
            <a:spLocks noGrp="1"/>
          </p:cNvSpPr>
          <p:nvPr>
            <p:ph type="body" sz="quarter" idx="127" hasCustomPrompt="1"/>
          </p:nvPr>
        </p:nvSpPr>
        <p:spPr>
          <a:xfrm rot="5092254" flipV="1">
            <a:off x="4769437" y="2458314"/>
            <a:ext cx="73008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719925 w 2675407"/>
              <a:gd name="connsiteY4" fmla="*/ 31879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730084"/>
              <a:gd name="connsiteY0" fmla="*/ 123456 h 123456"/>
              <a:gd name="connsiteX1" fmla="*/ 104475 w 730084"/>
              <a:gd name="connsiteY1" fmla="*/ 105376 h 123456"/>
              <a:gd name="connsiteX2" fmla="*/ 115826 w 730084"/>
              <a:gd name="connsiteY2" fmla="*/ 77736 h 123456"/>
              <a:gd name="connsiteX3" fmla="*/ 730084 w 730084"/>
              <a:gd name="connsiteY3" fmla="*/ 80002 h 123456"/>
              <a:gd name="connsiteX4" fmla="*/ 719925 w 730084"/>
              <a:gd name="connsiteY4" fmla="*/ 31879 h 123456"/>
              <a:gd name="connsiteX5" fmla="*/ 110199 w 730084"/>
              <a:gd name="connsiteY5" fmla="*/ 32017 h 123456"/>
              <a:gd name="connsiteX6" fmla="*/ 104475 w 730084"/>
              <a:gd name="connsiteY6" fmla="*/ 18080 h 123456"/>
              <a:gd name="connsiteX7" fmla="*/ 61200 w 730084"/>
              <a:gd name="connsiteY7" fmla="*/ 0 h 123456"/>
              <a:gd name="connsiteX8" fmla="*/ 0 w 730084"/>
              <a:gd name="connsiteY8" fmla="*/ 61728 h 123456"/>
              <a:gd name="connsiteX9" fmla="*/ 61200 w 73008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08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730084" y="80002"/>
                </a:lnTo>
                <a:lnTo>
                  <a:pt x="719925" y="31879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5" name="Text Placeholder 62">
            <a:extLst>
              <a:ext uri="{FF2B5EF4-FFF2-40B4-BE49-F238E27FC236}">
                <a16:creationId xmlns:a16="http://schemas.microsoft.com/office/drawing/2014/main" id="{B45CCB84-E086-446A-9ADD-5A4FA3B97BAE}"/>
              </a:ext>
            </a:extLst>
          </p:cNvPr>
          <p:cNvSpPr>
            <a:spLocks noGrp="1"/>
          </p:cNvSpPr>
          <p:nvPr>
            <p:ph type="body" sz="quarter" idx="128" hasCustomPrompt="1"/>
          </p:nvPr>
        </p:nvSpPr>
        <p:spPr>
          <a:xfrm rot="6221869" flipV="1">
            <a:off x="6576108" y="2385504"/>
            <a:ext cx="840237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828094 w 2675407"/>
              <a:gd name="connsiteY3" fmla="*/ 8255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840237"/>
              <a:gd name="connsiteY0" fmla="*/ 123456 h 123456"/>
              <a:gd name="connsiteX1" fmla="*/ 104475 w 840237"/>
              <a:gd name="connsiteY1" fmla="*/ 105376 h 123456"/>
              <a:gd name="connsiteX2" fmla="*/ 115826 w 840237"/>
              <a:gd name="connsiteY2" fmla="*/ 77736 h 123456"/>
              <a:gd name="connsiteX3" fmla="*/ 828094 w 840237"/>
              <a:gd name="connsiteY3" fmla="*/ 82556 h 123456"/>
              <a:gd name="connsiteX4" fmla="*/ 840237 w 840237"/>
              <a:gd name="connsiteY4" fmla="*/ 29452 h 123456"/>
              <a:gd name="connsiteX5" fmla="*/ 110199 w 840237"/>
              <a:gd name="connsiteY5" fmla="*/ 32017 h 123456"/>
              <a:gd name="connsiteX6" fmla="*/ 104475 w 840237"/>
              <a:gd name="connsiteY6" fmla="*/ 18080 h 123456"/>
              <a:gd name="connsiteX7" fmla="*/ 61200 w 840237"/>
              <a:gd name="connsiteY7" fmla="*/ 0 h 123456"/>
              <a:gd name="connsiteX8" fmla="*/ 0 w 840237"/>
              <a:gd name="connsiteY8" fmla="*/ 61728 h 123456"/>
              <a:gd name="connsiteX9" fmla="*/ 61200 w 840237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0237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828094" y="82556"/>
                </a:lnTo>
                <a:lnTo>
                  <a:pt x="840237" y="2945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6" name="Text Placeholder 78">
            <a:extLst>
              <a:ext uri="{FF2B5EF4-FFF2-40B4-BE49-F238E27FC236}">
                <a16:creationId xmlns:a16="http://schemas.microsoft.com/office/drawing/2014/main" id="{45A23E44-6D54-4713-84A3-4BE9B296BCAF}"/>
              </a:ext>
            </a:extLst>
          </p:cNvPr>
          <p:cNvSpPr>
            <a:spLocks noGrp="1"/>
          </p:cNvSpPr>
          <p:nvPr>
            <p:ph type="body" sz="quarter" idx="129" hasCustomPrompt="1"/>
          </p:nvPr>
        </p:nvSpPr>
        <p:spPr>
          <a:xfrm rot="8504871" flipV="1">
            <a:off x="7519189" y="2569103"/>
            <a:ext cx="140895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379897 w 2675407"/>
              <a:gd name="connsiteY3" fmla="*/ 81859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408955"/>
              <a:gd name="connsiteY0" fmla="*/ 123456 h 123456"/>
              <a:gd name="connsiteX1" fmla="*/ 104475 w 1408955"/>
              <a:gd name="connsiteY1" fmla="*/ 105376 h 123456"/>
              <a:gd name="connsiteX2" fmla="*/ 115826 w 1408955"/>
              <a:gd name="connsiteY2" fmla="*/ 77736 h 123456"/>
              <a:gd name="connsiteX3" fmla="*/ 1379897 w 1408955"/>
              <a:gd name="connsiteY3" fmla="*/ 81859 h 123456"/>
              <a:gd name="connsiteX4" fmla="*/ 1408955 w 1408955"/>
              <a:gd name="connsiteY4" fmla="*/ 32422 h 123456"/>
              <a:gd name="connsiteX5" fmla="*/ 110199 w 1408955"/>
              <a:gd name="connsiteY5" fmla="*/ 32017 h 123456"/>
              <a:gd name="connsiteX6" fmla="*/ 104475 w 1408955"/>
              <a:gd name="connsiteY6" fmla="*/ 18080 h 123456"/>
              <a:gd name="connsiteX7" fmla="*/ 61200 w 1408955"/>
              <a:gd name="connsiteY7" fmla="*/ 0 h 123456"/>
              <a:gd name="connsiteX8" fmla="*/ 0 w 1408955"/>
              <a:gd name="connsiteY8" fmla="*/ 61728 h 123456"/>
              <a:gd name="connsiteX9" fmla="*/ 61200 w 140895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0895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79897" y="81859"/>
                </a:lnTo>
                <a:lnTo>
                  <a:pt x="1408955" y="324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7" name="Text Placeholder 79">
            <a:extLst>
              <a:ext uri="{FF2B5EF4-FFF2-40B4-BE49-F238E27FC236}">
                <a16:creationId xmlns:a16="http://schemas.microsoft.com/office/drawing/2014/main" id="{3C0CE4C1-E370-44F3-B0B3-ADE8127C6CFF}"/>
              </a:ext>
            </a:extLst>
          </p:cNvPr>
          <p:cNvSpPr>
            <a:spLocks noGrp="1"/>
          </p:cNvSpPr>
          <p:nvPr>
            <p:ph type="body" sz="quarter" idx="130" hasCustomPrompt="1"/>
          </p:nvPr>
        </p:nvSpPr>
        <p:spPr>
          <a:xfrm rot="9873260" flipV="1">
            <a:off x="7671686" y="2984926"/>
            <a:ext cx="2430405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04852 w 2675407"/>
              <a:gd name="connsiteY3" fmla="*/ 7951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30405"/>
              <a:gd name="connsiteY0" fmla="*/ 123456 h 123456"/>
              <a:gd name="connsiteX1" fmla="*/ 104475 w 2430405"/>
              <a:gd name="connsiteY1" fmla="*/ 105376 h 123456"/>
              <a:gd name="connsiteX2" fmla="*/ 115826 w 2430405"/>
              <a:gd name="connsiteY2" fmla="*/ 77736 h 123456"/>
              <a:gd name="connsiteX3" fmla="*/ 2404852 w 2430405"/>
              <a:gd name="connsiteY3" fmla="*/ 79517 h 123456"/>
              <a:gd name="connsiteX4" fmla="*/ 2430405 w 2430405"/>
              <a:gd name="connsiteY4" fmla="*/ 31951 h 123456"/>
              <a:gd name="connsiteX5" fmla="*/ 110199 w 2430405"/>
              <a:gd name="connsiteY5" fmla="*/ 32017 h 123456"/>
              <a:gd name="connsiteX6" fmla="*/ 104475 w 2430405"/>
              <a:gd name="connsiteY6" fmla="*/ 18080 h 123456"/>
              <a:gd name="connsiteX7" fmla="*/ 61200 w 2430405"/>
              <a:gd name="connsiteY7" fmla="*/ 0 h 123456"/>
              <a:gd name="connsiteX8" fmla="*/ 0 w 2430405"/>
              <a:gd name="connsiteY8" fmla="*/ 61728 h 123456"/>
              <a:gd name="connsiteX9" fmla="*/ 61200 w 2430405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0405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04852" y="79517"/>
                </a:lnTo>
                <a:lnTo>
                  <a:pt x="2430405" y="3195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8" name="Text Placeholder 80">
            <a:extLst>
              <a:ext uri="{FF2B5EF4-FFF2-40B4-BE49-F238E27FC236}">
                <a16:creationId xmlns:a16="http://schemas.microsoft.com/office/drawing/2014/main" id="{B59671CE-9198-440B-BC7D-ED785D4E52AC}"/>
              </a:ext>
            </a:extLst>
          </p:cNvPr>
          <p:cNvSpPr>
            <a:spLocks noGrp="1"/>
          </p:cNvSpPr>
          <p:nvPr>
            <p:ph type="body" sz="quarter" idx="131" hasCustomPrompt="1"/>
          </p:nvPr>
        </p:nvSpPr>
        <p:spPr>
          <a:xfrm rot="10612923" flipV="1">
            <a:off x="7700653" y="3652497"/>
            <a:ext cx="2484224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484224 w 2675407"/>
              <a:gd name="connsiteY3" fmla="*/ 78087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484224"/>
              <a:gd name="connsiteY0" fmla="*/ 123456 h 123456"/>
              <a:gd name="connsiteX1" fmla="*/ 104475 w 2484224"/>
              <a:gd name="connsiteY1" fmla="*/ 105376 h 123456"/>
              <a:gd name="connsiteX2" fmla="*/ 115826 w 2484224"/>
              <a:gd name="connsiteY2" fmla="*/ 77736 h 123456"/>
              <a:gd name="connsiteX3" fmla="*/ 2484224 w 2484224"/>
              <a:gd name="connsiteY3" fmla="*/ 78087 h 123456"/>
              <a:gd name="connsiteX4" fmla="*/ 2479207 w 2484224"/>
              <a:gd name="connsiteY4" fmla="*/ 32641 h 123456"/>
              <a:gd name="connsiteX5" fmla="*/ 110199 w 2484224"/>
              <a:gd name="connsiteY5" fmla="*/ 32017 h 123456"/>
              <a:gd name="connsiteX6" fmla="*/ 104475 w 2484224"/>
              <a:gd name="connsiteY6" fmla="*/ 18080 h 123456"/>
              <a:gd name="connsiteX7" fmla="*/ 61200 w 2484224"/>
              <a:gd name="connsiteY7" fmla="*/ 0 h 123456"/>
              <a:gd name="connsiteX8" fmla="*/ 0 w 2484224"/>
              <a:gd name="connsiteY8" fmla="*/ 61728 h 123456"/>
              <a:gd name="connsiteX9" fmla="*/ 61200 w 2484224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84224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484224" y="78087"/>
                </a:lnTo>
                <a:lnTo>
                  <a:pt x="2479207" y="3264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9" name="Text Placeholder 82">
            <a:extLst>
              <a:ext uri="{FF2B5EF4-FFF2-40B4-BE49-F238E27FC236}">
                <a16:creationId xmlns:a16="http://schemas.microsoft.com/office/drawing/2014/main" id="{12F47B41-4CBE-41F8-A5A0-8BE2C89564AD}"/>
              </a:ext>
            </a:extLst>
          </p:cNvPr>
          <p:cNvSpPr>
            <a:spLocks noGrp="1"/>
          </p:cNvSpPr>
          <p:nvPr>
            <p:ph type="body" sz="quarter" idx="132" hasCustomPrompt="1"/>
          </p:nvPr>
        </p:nvSpPr>
        <p:spPr>
          <a:xfrm rot="11435967" flipV="1">
            <a:off x="7885529" y="4421360"/>
            <a:ext cx="239948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398565 w 2675407"/>
              <a:gd name="connsiteY3" fmla="*/ 82155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399489"/>
              <a:gd name="connsiteY0" fmla="*/ 123456 h 123456"/>
              <a:gd name="connsiteX1" fmla="*/ 104475 w 2399489"/>
              <a:gd name="connsiteY1" fmla="*/ 105376 h 123456"/>
              <a:gd name="connsiteX2" fmla="*/ 115826 w 2399489"/>
              <a:gd name="connsiteY2" fmla="*/ 77736 h 123456"/>
              <a:gd name="connsiteX3" fmla="*/ 2398565 w 2399489"/>
              <a:gd name="connsiteY3" fmla="*/ 82155 h 123456"/>
              <a:gd name="connsiteX4" fmla="*/ 2399489 w 2399489"/>
              <a:gd name="connsiteY4" fmla="*/ 31497 h 123456"/>
              <a:gd name="connsiteX5" fmla="*/ 110199 w 2399489"/>
              <a:gd name="connsiteY5" fmla="*/ 32017 h 123456"/>
              <a:gd name="connsiteX6" fmla="*/ 104475 w 2399489"/>
              <a:gd name="connsiteY6" fmla="*/ 18080 h 123456"/>
              <a:gd name="connsiteX7" fmla="*/ 61200 w 2399489"/>
              <a:gd name="connsiteY7" fmla="*/ 0 h 123456"/>
              <a:gd name="connsiteX8" fmla="*/ 0 w 2399489"/>
              <a:gd name="connsiteY8" fmla="*/ 61728 h 123456"/>
              <a:gd name="connsiteX9" fmla="*/ 61200 w 239948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9948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2398565" y="82155"/>
                </a:lnTo>
                <a:lnTo>
                  <a:pt x="2399489" y="3149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0" name="Text Placeholder 83">
            <a:extLst>
              <a:ext uri="{FF2B5EF4-FFF2-40B4-BE49-F238E27FC236}">
                <a16:creationId xmlns:a16="http://schemas.microsoft.com/office/drawing/2014/main" id="{33CE37B6-EB5F-4264-9148-D0987F0A0452}"/>
              </a:ext>
            </a:extLst>
          </p:cNvPr>
          <p:cNvSpPr>
            <a:spLocks noGrp="1"/>
          </p:cNvSpPr>
          <p:nvPr>
            <p:ph type="body" sz="quarter" idx="133" hasCustomPrompt="1"/>
          </p:nvPr>
        </p:nvSpPr>
        <p:spPr>
          <a:xfrm rot="12314570" flipV="1">
            <a:off x="7787411" y="5132593"/>
            <a:ext cx="1980943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1976398 w 2675407"/>
              <a:gd name="connsiteY3" fmla="*/ 75891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980943"/>
              <a:gd name="connsiteY0" fmla="*/ 123456 h 123456"/>
              <a:gd name="connsiteX1" fmla="*/ 104475 w 1980943"/>
              <a:gd name="connsiteY1" fmla="*/ 105376 h 123456"/>
              <a:gd name="connsiteX2" fmla="*/ 115826 w 1980943"/>
              <a:gd name="connsiteY2" fmla="*/ 77736 h 123456"/>
              <a:gd name="connsiteX3" fmla="*/ 1976398 w 1980943"/>
              <a:gd name="connsiteY3" fmla="*/ 75891 h 123456"/>
              <a:gd name="connsiteX4" fmla="*/ 1980943 w 1980943"/>
              <a:gd name="connsiteY4" fmla="*/ 32313 h 123456"/>
              <a:gd name="connsiteX5" fmla="*/ 110199 w 1980943"/>
              <a:gd name="connsiteY5" fmla="*/ 32017 h 123456"/>
              <a:gd name="connsiteX6" fmla="*/ 104475 w 1980943"/>
              <a:gd name="connsiteY6" fmla="*/ 18080 h 123456"/>
              <a:gd name="connsiteX7" fmla="*/ 61200 w 1980943"/>
              <a:gd name="connsiteY7" fmla="*/ 0 h 123456"/>
              <a:gd name="connsiteX8" fmla="*/ 0 w 1980943"/>
              <a:gd name="connsiteY8" fmla="*/ 61728 h 123456"/>
              <a:gd name="connsiteX9" fmla="*/ 61200 w 1980943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0943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976398" y="75891"/>
                </a:lnTo>
                <a:lnTo>
                  <a:pt x="1980943" y="32313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1" name="Text Placeholder 84">
            <a:extLst>
              <a:ext uri="{FF2B5EF4-FFF2-40B4-BE49-F238E27FC236}">
                <a16:creationId xmlns:a16="http://schemas.microsoft.com/office/drawing/2014/main" id="{1DA4A096-DE3C-4FB1-A33A-5CA1737267E1}"/>
              </a:ext>
            </a:extLst>
          </p:cNvPr>
          <p:cNvSpPr>
            <a:spLocks noGrp="1"/>
          </p:cNvSpPr>
          <p:nvPr>
            <p:ph type="body" sz="quarter" idx="134" hasCustomPrompt="1"/>
          </p:nvPr>
        </p:nvSpPr>
        <p:spPr>
          <a:xfrm rot="14767767" flipV="1">
            <a:off x="7516746" y="5207560"/>
            <a:ext cx="65325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642037 w 2675407"/>
              <a:gd name="connsiteY3" fmla="*/ 76514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53259"/>
              <a:gd name="connsiteY0" fmla="*/ 123456 h 123456"/>
              <a:gd name="connsiteX1" fmla="*/ 104475 w 653259"/>
              <a:gd name="connsiteY1" fmla="*/ 105376 h 123456"/>
              <a:gd name="connsiteX2" fmla="*/ 115826 w 653259"/>
              <a:gd name="connsiteY2" fmla="*/ 77736 h 123456"/>
              <a:gd name="connsiteX3" fmla="*/ 642037 w 653259"/>
              <a:gd name="connsiteY3" fmla="*/ 76514 h 123456"/>
              <a:gd name="connsiteX4" fmla="*/ 653259 w 653259"/>
              <a:gd name="connsiteY4" fmla="*/ 31322 h 123456"/>
              <a:gd name="connsiteX5" fmla="*/ 110199 w 653259"/>
              <a:gd name="connsiteY5" fmla="*/ 32017 h 123456"/>
              <a:gd name="connsiteX6" fmla="*/ 104475 w 653259"/>
              <a:gd name="connsiteY6" fmla="*/ 18080 h 123456"/>
              <a:gd name="connsiteX7" fmla="*/ 61200 w 653259"/>
              <a:gd name="connsiteY7" fmla="*/ 0 h 123456"/>
              <a:gd name="connsiteX8" fmla="*/ 0 w 653259"/>
              <a:gd name="connsiteY8" fmla="*/ 61728 h 123456"/>
              <a:gd name="connsiteX9" fmla="*/ 61200 w 65325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325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42037" y="76514"/>
                </a:lnTo>
                <a:lnTo>
                  <a:pt x="653259" y="31322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2" name="Text Placeholder 85">
            <a:extLst>
              <a:ext uri="{FF2B5EF4-FFF2-40B4-BE49-F238E27FC236}">
                <a16:creationId xmlns:a16="http://schemas.microsoft.com/office/drawing/2014/main" id="{11845864-0A67-44E1-A6A2-E953D6820EBD}"/>
              </a:ext>
            </a:extLst>
          </p:cNvPr>
          <p:cNvSpPr>
            <a:spLocks noGrp="1"/>
          </p:cNvSpPr>
          <p:nvPr>
            <p:ph type="body" sz="quarter" idx="135" hasCustomPrompt="1"/>
          </p:nvPr>
        </p:nvSpPr>
        <p:spPr>
          <a:xfrm rot="16200000" flipV="1">
            <a:off x="5932865" y="5294045"/>
            <a:ext cx="61223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608929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612230"/>
              <a:gd name="connsiteY0" fmla="*/ 123456 h 123456"/>
              <a:gd name="connsiteX1" fmla="*/ 104475 w 612230"/>
              <a:gd name="connsiteY1" fmla="*/ 105376 h 123456"/>
              <a:gd name="connsiteX2" fmla="*/ 115826 w 612230"/>
              <a:gd name="connsiteY2" fmla="*/ 77736 h 123456"/>
              <a:gd name="connsiteX3" fmla="*/ 612230 w 612230"/>
              <a:gd name="connsiteY3" fmla="*/ 81037 h 123456"/>
              <a:gd name="connsiteX4" fmla="*/ 608929 w 612230"/>
              <a:gd name="connsiteY4" fmla="*/ 32017 h 123456"/>
              <a:gd name="connsiteX5" fmla="*/ 110199 w 612230"/>
              <a:gd name="connsiteY5" fmla="*/ 32017 h 123456"/>
              <a:gd name="connsiteX6" fmla="*/ 104475 w 612230"/>
              <a:gd name="connsiteY6" fmla="*/ 18080 h 123456"/>
              <a:gd name="connsiteX7" fmla="*/ 61200 w 612230"/>
              <a:gd name="connsiteY7" fmla="*/ 0 h 123456"/>
              <a:gd name="connsiteX8" fmla="*/ 0 w 612230"/>
              <a:gd name="connsiteY8" fmla="*/ 61728 h 123456"/>
              <a:gd name="connsiteX9" fmla="*/ 61200 w 61223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223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612230" y="81037"/>
                </a:lnTo>
                <a:lnTo>
                  <a:pt x="608929" y="32017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3" name="Text Placeholder 86">
            <a:extLst>
              <a:ext uri="{FF2B5EF4-FFF2-40B4-BE49-F238E27FC236}">
                <a16:creationId xmlns:a16="http://schemas.microsoft.com/office/drawing/2014/main" id="{B43E9FB5-FB58-4978-B618-28A9D445C825}"/>
              </a:ext>
            </a:extLst>
          </p:cNvPr>
          <p:cNvSpPr>
            <a:spLocks noGrp="1"/>
          </p:cNvSpPr>
          <p:nvPr>
            <p:ph type="body" sz="quarter" idx="136" hasCustomPrompt="1"/>
          </p:nvPr>
        </p:nvSpPr>
        <p:spPr>
          <a:xfrm rot="17775201" flipV="1">
            <a:off x="4499330" y="5256906"/>
            <a:ext cx="584949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565764 w 2675407"/>
              <a:gd name="connsiteY4" fmla="*/ 33161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584949"/>
              <a:gd name="connsiteY0" fmla="*/ 123456 h 123456"/>
              <a:gd name="connsiteX1" fmla="*/ 104475 w 584949"/>
              <a:gd name="connsiteY1" fmla="*/ 105376 h 123456"/>
              <a:gd name="connsiteX2" fmla="*/ 115826 w 584949"/>
              <a:gd name="connsiteY2" fmla="*/ 77736 h 123456"/>
              <a:gd name="connsiteX3" fmla="*/ 584949 w 584949"/>
              <a:gd name="connsiteY3" fmla="*/ 77298 h 123456"/>
              <a:gd name="connsiteX4" fmla="*/ 565764 w 584949"/>
              <a:gd name="connsiteY4" fmla="*/ 33161 h 123456"/>
              <a:gd name="connsiteX5" fmla="*/ 110199 w 584949"/>
              <a:gd name="connsiteY5" fmla="*/ 32017 h 123456"/>
              <a:gd name="connsiteX6" fmla="*/ 104475 w 584949"/>
              <a:gd name="connsiteY6" fmla="*/ 18080 h 123456"/>
              <a:gd name="connsiteX7" fmla="*/ 61200 w 584949"/>
              <a:gd name="connsiteY7" fmla="*/ 0 h 123456"/>
              <a:gd name="connsiteX8" fmla="*/ 0 w 584949"/>
              <a:gd name="connsiteY8" fmla="*/ 61728 h 123456"/>
              <a:gd name="connsiteX9" fmla="*/ 61200 w 584949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4949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584949" y="77298"/>
                </a:lnTo>
                <a:lnTo>
                  <a:pt x="565764" y="33161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4" name="Text Placeholder 87">
            <a:extLst>
              <a:ext uri="{FF2B5EF4-FFF2-40B4-BE49-F238E27FC236}">
                <a16:creationId xmlns:a16="http://schemas.microsoft.com/office/drawing/2014/main" id="{27FE99A4-4A6A-446F-851D-48257093F3C4}"/>
              </a:ext>
            </a:extLst>
          </p:cNvPr>
          <p:cNvSpPr>
            <a:spLocks noGrp="1"/>
          </p:cNvSpPr>
          <p:nvPr>
            <p:ph type="body" sz="quarter" idx="137" hasCustomPrompt="1"/>
          </p:nvPr>
        </p:nvSpPr>
        <p:spPr>
          <a:xfrm rot="19585133" flipV="1">
            <a:off x="3340999" y="5047751"/>
            <a:ext cx="1384470" cy="123456"/>
          </a:xfrm>
          <a:custGeom>
            <a:avLst/>
            <a:gdLst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2675407 w 2675407"/>
              <a:gd name="connsiteY4" fmla="*/ 32017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2675407"/>
              <a:gd name="connsiteY0" fmla="*/ 123456 h 123456"/>
              <a:gd name="connsiteX1" fmla="*/ 104475 w 2675407"/>
              <a:gd name="connsiteY1" fmla="*/ 105376 h 123456"/>
              <a:gd name="connsiteX2" fmla="*/ 115826 w 2675407"/>
              <a:gd name="connsiteY2" fmla="*/ 77736 h 123456"/>
              <a:gd name="connsiteX3" fmla="*/ 2675407 w 2675407"/>
              <a:gd name="connsiteY3" fmla="*/ 77736 h 123456"/>
              <a:gd name="connsiteX4" fmla="*/ 1373490 w 2675407"/>
              <a:gd name="connsiteY4" fmla="*/ 28626 h 123456"/>
              <a:gd name="connsiteX5" fmla="*/ 110199 w 2675407"/>
              <a:gd name="connsiteY5" fmla="*/ 32017 h 123456"/>
              <a:gd name="connsiteX6" fmla="*/ 104475 w 2675407"/>
              <a:gd name="connsiteY6" fmla="*/ 18080 h 123456"/>
              <a:gd name="connsiteX7" fmla="*/ 61200 w 2675407"/>
              <a:gd name="connsiteY7" fmla="*/ 0 h 123456"/>
              <a:gd name="connsiteX8" fmla="*/ 0 w 2675407"/>
              <a:gd name="connsiteY8" fmla="*/ 61728 h 123456"/>
              <a:gd name="connsiteX9" fmla="*/ 61200 w 2675407"/>
              <a:gd name="connsiteY9" fmla="*/ 123456 h 123456"/>
              <a:gd name="connsiteX0" fmla="*/ 61200 w 1384470"/>
              <a:gd name="connsiteY0" fmla="*/ 123456 h 123456"/>
              <a:gd name="connsiteX1" fmla="*/ 104475 w 1384470"/>
              <a:gd name="connsiteY1" fmla="*/ 105376 h 123456"/>
              <a:gd name="connsiteX2" fmla="*/ 115826 w 1384470"/>
              <a:gd name="connsiteY2" fmla="*/ 77736 h 123456"/>
              <a:gd name="connsiteX3" fmla="*/ 1384470 w 1384470"/>
              <a:gd name="connsiteY3" fmla="*/ 78944 h 123456"/>
              <a:gd name="connsiteX4" fmla="*/ 1373490 w 1384470"/>
              <a:gd name="connsiteY4" fmla="*/ 28626 h 123456"/>
              <a:gd name="connsiteX5" fmla="*/ 110199 w 1384470"/>
              <a:gd name="connsiteY5" fmla="*/ 32017 h 123456"/>
              <a:gd name="connsiteX6" fmla="*/ 104475 w 1384470"/>
              <a:gd name="connsiteY6" fmla="*/ 18080 h 123456"/>
              <a:gd name="connsiteX7" fmla="*/ 61200 w 1384470"/>
              <a:gd name="connsiteY7" fmla="*/ 0 h 123456"/>
              <a:gd name="connsiteX8" fmla="*/ 0 w 1384470"/>
              <a:gd name="connsiteY8" fmla="*/ 61728 h 123456"/>
              <a:gd name="connsiteX9" fmla="*/ 61200 w 1384470"/>
              <a:gd name="connsiteY9" fmla="*/ 123456 h 12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4470" h="123456">
                <a:moveTo>
                  <a:pt x="61200" y="123456"/>
                </a:moveTo>
                <a:cubicBezTo>
                  <a:pt x="78100" y="123456"/>
                  <a:pt x="93400" y="116547"/>
                  <a:pt x="104475" y="105376"/>
                </a:cubicBezTo>
                <a:lnTo>
                  <a:pt x="115826" y="77736"/>
                </a:lnTo>
                <a:lnTo>
                  <a:pt x="1384470" y="78944"/>
                </a:lnTo>
                <a:lnTo>
                  <a:pt x="1373490" y="28626"/>
                </a:lnTo>
                <a:lnTo>
                  <a:pt x="110199" y="32017"/>
                </a:lnTo>
                <a:lnTo>
                  <a:pt x="104475" y="18080"/>
                </a:lnTo>
                <a:cubicBezTo>
                  <a:pt x="93400" y="6909"/>
                  <a:pt x="78100" y="0"/>
                  <a:pt x="61200" y="0"/>
                </a:cubicBezTo>
                <a:cubicBezTo>
                  <a:pt x="27400" y="0"/>
                  <a:pt x="0" y="27637"/>
                  <a:pt x="0" y="61728"/>
                </a:cubicBezTo>
                <a:cubicBezTo>
                  <a:pt x="0" y="95819"/>
                  <a:pt x="27400" y="123456"/>
                  <a:pt x="61200" y="123456"/>
                </a:cubicBezTo>
                <a:close/>
              </a:path>
            </a:pathLst>
          </a:custGeom>
          <a:solidFill>
            <a:srgbClr val="007A53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8BE27A0-640F-4AC8-A354-D4D964CB928D}"/>
              </a:ext>
            </a:extLst>
          </p:cNvPr>
          <p:cNvSpPr/>
          <p:nvPr userDrawn="1"/>
        </p:nvSpPr>
        <p:spPr>
          <a:xfrm>
            <a:off x="4535922" y="2711922"/>
            <a:ext cx="3472665" cy="2426738"/>
          </a:xfrm>
          <a:prstGeom prst="rect">
            <a:avLst/>
          </a:prstGeom>
          <a:solidFill>
            <a:srgbClr val="007A5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8400EE77-6B83-4162-B5EF-C9D9E5CE1232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680239" y="3066360"/>
            <a:ext cx="3135856" cy="173008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2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1194588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571117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881823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4163396"/>
            <a:ext cx="10916084" cy="74591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5470970"/>
            <a:ext cx="10916084" cy="745911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1" name="Text Placeholder 13">
            <a:extLst>
              <a:ext uri="{FF2B5EF4-FFF2-40B4-BE49-F238E27FC236}">
                <a16:creationId xmlns:a16="http://schemas.microsoft.com/office/drawing/2014/main" id="{5F7DFF70-DF66-484A-9FB0-E9AE809757F7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flipV="1">
            <a:off x="6015907" y="2506755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297C2A9-188D-4EED-A4A6-5934D08BC962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flipV="1">
            <a:off x="6008381" y="3816442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43" name="Text Placeholder 15">
            <a:extLst>
              <a:ext uri="{FF2B5EF4-FFF2-40B4-BE49-F238E27FC236}">
                <a16:creationId xmlns:a16="http://schemas.microsoft.com/office/drawing/2014/main" id="{AB0F101C-D1E5-480D-A6F2-469E53BC2AEA}"/>
              </a:ext>
            </a:extLst>
          </p:cNvPr>
          <p:cNvSpPr>
            <a:spLocks noGrp="1"/>
          </p:cNvSpPr>
          <p:nvPr>
            <p:ph type="body" sz="quarter" idx="126" hasCustomPrompt="1"/>
          </p:nvPr>
        </p:nvSpPr>
        <p:spPr>
          <a:xfrm flipV="1">
            <a:off x="6010613" y="5060987"/>
            <a:ext cx="167570" cy="224934"/>
          </a:xfrm>
          <a:prstGeom prst="upArrow">
            <a:avLst/>
          </a:pr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3396775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41EDEA6-07B3-463D-85E5-1A1E05575DBC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641650" y="161683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94B6BEB-9C60-4589-9F90-EB1DF147A10E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637958" y="2277032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B0E3233-DCEA-4127-A6A0-52722B53627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637958" y="2935108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C2DB4960-1DD3-400D-817C-C4ADF0A310D9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37958" y="3603017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954BB4-BE88-46B7-BAAC-4C7B125967C2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637958" y="425337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2B9F0734-96C5-4160-8424-03A3963254C3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34266" y="4913573"/>
            <a:ext cx="10916084" cy="539612"/>
          </a:xfrm>
          <a:prstGeom prst="rect">
            <a:avLst/>
          </a:prstGeom>
          <a:solidFill>
            <a:srgbClr val="97999B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F2748757-45BD-4DC2-ADD4-74CC75501D81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634266" y="5571649"/>
            <a:ext cx="10916084" cy="539612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</p:spTree>
    <p:extLst>
      <p:ext uri="{BB962C8B-B14F-4D97-AF65-F5344CB8AC3E}">
        <p14:creationId xmlns:p14="http://schemas.microsoft.com/office/powerpoint/2010/main" val="2078328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1C3A0E5-56A4-4150-875F-5E40FE7844AC}"/>
              </a:ext>
            </a:extLst>
          </p:cNvPr>
          <p:cNvCxnSpPr>
            <a:cxnSpLocks/>
          </p:cNvCxnSpPr>
          <p:nvPr userDrawn="1"/>
        </p:nvCxnSpPr>
        <p:spPr>
          <a:xfrm>
            <a:off x="464784" y="3060519"/>
            <a:ext cx="1247873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286503-4457-40E5-886A-17C6FEB4C1EE}"/>
              </a:ext>
            </a:extLst>
          </p:cNvPr>
          <p:cNvCxnSpPr>
            <a:cxnSpLocks/>
          </p:cNvCxnSpPr>
          <p:nvPr userDrawn="1"/>
        </p:nvCxnSpPr>
        <p:spPr>
          <a:xfrm>
            <a:off x="444969" y="4641933"/>
            <a:ext cx="124437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3D62EF-FD37-4C30-9A39-98FC6719FB94}"/>
              </a:ext>
            </a:extLst>
          </p:cNvPr>
          <p:cNvCxnSpPr>
            <a:cxnSpLocks/>
          </p:cNvCxnSpPr>
          <p:nvPr userDrawn="1"/>
        </p:nvCxnSpPr>
        <p:spPr>
          <a:xfrm flipV="1">
            <a:off x="4168294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71BFF1-9158-46C9-A94C-93C5645FF838}"/>
              </a:ext>
            </a:extLst>
          </p:cNvPr>
          <p:cNvCxnSpPr>
            <a:cxnSpLocks/>
          </p:cNvCxnSpPr>
          <p:nvPr userDrawn="1"/>
        </p:nvCxnSpPr>
        <p:spPr>
          <a:xfrm flipV="1">
            <a:off x="8078478" y="1819159"/>
            <a:ext cx="0" cy="41308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E527BC39-451A-483A-B96E-BF4F2B3B3BB8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464784" y="1742030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1E46B811-7DE5-4542-B88F-E7A6EA8EC5D3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4402579" y="1742029"/>
            <a:ext cx="168340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44C0A70-06B0-4267-85AB-F5033747B8AE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8402707" y="1745812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36D66D28-EEA7-468A-A39B-EB2B4C40CAF4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429827" y="3417062"/>
            <a:ext cx="3416913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A1916A5E-7053-4E8C-98A9-B0C1C4E25506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4367622" y="3417061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CDB990BF-A735-4887-8D37-DB9ED18F7CA7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8367750" y="3420844"/>
            <a:ext cx="3401770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82FED4E-3E2F-4410-BBCE-41B2F44E08E2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464784" y="4987107"/>
            <a:ext cx="3401771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06A86548-62F5-4B3B-88A3-1278732DDA8E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4402579" y="4987106"/>
            <a:ext cx="3398577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D354EC7B-3FB0-4816-8CBC-4498FC978D74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8402707" y="4990889"/>
            <a:ext cx="3386629" cy="307521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None/>
              <a:defRPr lang="en-US" sz="14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59495B89-C3FF-4BDF-B1CD-77C6CE1152AA}"/>
              </a:ext>
            </a:extLst>
          </p:cNvPr>
          <p:cNvSpPr>
            <a:spLocks noGrp="1"/>
          </p:cNvSpPr>
          <p:nvPr>
            <p:ph type="pic" sz="quarter" idx="104" hasCustomPrompt="1"/>
          </p:nvPr>
        </p:nvSpPr>
        <p:spPr>
          <a:xfrm>
            <a:off x="464784" y="2221771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CBA7A82A-CDE3-47EE-AFAD-A8B8CF0A3916}"/>
              </a:ext>
            </a:extLst>
          </p:cNvPr>
          <p:cNvSpPr>
            <a:spLocks noGrp="1"/>
          </p:cNvSpPr>
          <p:nvPr>
            <p:ph type="pic" sz="quarter" idx="105" hasCustomPrompt="1"/>
          </p:nvPr>
        </p:nvSpPr>
        <p:spPr>
          <a:xfrm>
            <a:off x="2240820" y="2221770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07FB7DCF-40CD-4322-B324-E4706C6079AC}"/>
              </a:ext>
            </a:extLst>
          </p:cNvPr>
          <p:cNvSpPr>
            <a:spLocks noGrp="1"/>
          </p:cNvSpPr>
          <p:nvPr>
            <p:ph type="pic" sz="quarter" idx="106" hasCustomPrompt="1"/>
          </p:nvPr>
        </p:nvSpPr>
        <p:spPr>
          <a:xfrm>
            <a:off x="464784" y="541668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57250FA9-DB5C-4FEA-B2B5-7268649A7FBB}"/>
              </a:ext>
            </a:extLst>
          </p:cNvPr>
          <p:cNvSpPr>
            <a:spLocks noGrp="1"/>
          </p:cNvSpPr>
          <p:nvPr>
            <p:ph type="pic" sz="quarter" idx="107" hasCustomPrompt="1"/>
          </p:nvPr>
        </p:nvSpPr>
        <p:spPr>
          <a:xfrm>
            <a:off x="2240820" y="541668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30288A56-3B5D-480A-8C9E-F5B1604A4364}"/>
              </a:ext>
            </a:extLst>
          </p:cNvPr>
          <p:cNvSpPr>
            <a:spLocks noGrp="1"/>
          </p:cNvSpPr>
          <p:nvPr>
            <p:ph type="pic" sz="quarter" idx="110" hasCustomPrompt="1"/>
          </p:nvPr>
        </p:nvSpPr>
        <p:spPr>
          <a:xfrm>
            <a:off x="444969" y="3872746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B19F5049-E297-42D6-82B8-1029EEC4FEAD}"/>
              </a:ext>
            </a:extLst>
          </p:cNvPr>
          <p:cNvSpPr>
            <a:spLocks noGrp="1"/>
          </p:cNvSpPr>
          <p:nvPr>
            <p:ph type="pic" sz="quarter" idx="111" hasCustomPrompt="1"/>
          </p:nvPr>
        </p:nvSpPr>
        <p:spPr>
          <a:xfrm>
            <a:off x="2221005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3E4D7966-9159-4174-982A-44F94C8822BE}"/>
              </a:ext>
            </a:extLst>
          </p:cNvPr>
          <p:cNvSpPr>
            <a:spLocks noGrp="1"/>
          </p:cNvSpPr>
          <p:nvPr>
            <p:ph type="pic" sz="quarter" idx="112" hasCustomPrompt="1"/>
          </p:nvPr>
        </p:nvSpPr>
        <p:spPr>
          <a:xfrm>
            <a:off x="8387565" y="222555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E35F07CD-CF63-45DC-9836-E82747888597}"/>
              </a:ext>
            </a:extLst>
          </p:cNvPr>
          <p:cNvSpPr>
            <a:spLocks noGrp="1"/>
          </p:cNvSpPr>
          <p:nvPr>
            <p:ph type="pic" sz="quarter" idx="113" hasCustomPrompt="1"/>
          </p:nvPr>
        </p:nvSpPr>
        <p:spPr>
          <a:xfrm>
            <a:off x="10163601" y="2225552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4" name="Picture Placeholder 2">
            <a:extLst>
              <a:ext uri="{FF2B5EF4-FFF2-40B4-BE49-F238E27FC236}">
                <a16:creationId xmlns:a16="http://schemas.microsoft.com/office/drawing/2014/main" id="{CC95F195-E3F5-4D4B-93F7-19EEE61BBED2}"/>
              </a:ext>
            </a:extLst>
          </p:cNvPr>
          <p:cNvSpPr>
            <a:spLocks noGrp="1"/>
          </p:cNvSpPr>
          <p:nvPr>
            <p:ph type="pic" sz="quarter" idx="114" hasCustomPrompt="1"/>
          </p:nvPr>
        </p:nvSpPr>
        <p:spPr>
          <a:xfrm>
            <a:off x="8387565" y="54204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30965850-D79A-4391-8411-D2A209F999AB}"/>
              </a:ext>
            </a:extLst>
          </p:cNvPr>
          <p:cNvSpPr>
            <a:spLocks noGrp="1"/>
          </p:cNvSpPr>
          <p:nvPr>
            <p:ph type="pic" sz="quarter" idx="115" hasCustomPrompt="1"/>
          </p:nvPr>
        </p:nvSpPr>
        <p:spPr>
          <a:xfrm>
            <a:off x="10163601" y="542046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A8054237-7726-4865-9EBF-9D1A89D27BDE}"/>
              </a:ext>
            </a:extLst>
          </p:cNvPr>
          <p:cNvSpPr>
            <a:spLocks noGrp="1"/>
          </p:cNvSpPr>
          <p:nvPr>
            <p:ph type="pic" sz="quarter" idx="118" hasCustomPrompt="1"/>
          </p:nvPr>
        </p:nvSpPr>
        <p:spPr>
          <a:xfrm>
            <a:off x="8367750" y="387652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49" name="Picture Placeholder 2">
            <a:extLst>
              <a:ext uri="{FF2B5EF4-FFF2-40B4-BE49-F238E27FC236}">
                <a16:creationId xmlns:a16="http://schemas.microsoft.com/office/drawing/2014/main" id="{1D08BD35-18C5-425D-840F-9F919DB5A317}"/>
              </a:ext>
            </a:extLst>
          </p:cNvPr>
          <p:cNvSpPr>
            <a:spLocks noGrp="1"/>
          </p:cNvSpPr>
          <p:nvPr>
            <p:ph type="pic" sz="quarter" idx="119" hasCustomPrompt="1"/>
          </p:nvPr>
        </p:nvSpPr>
        <p:spPr>
          <a:xfrm>
            <a:off x="10143786" y="3876527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0" name="Picture Placeholder 2">
            <a:extLst>
              <a:ext uri="{FF2B5EF4-FFF2-40B4-BE49-F238E27FC236}">
                <a16:creationId xmlns:a16="http://schemas.microsoft.com/office/drawing/2014/main" id="{6E849D89-C931-4F1D-95CB-B1AD7181B126}"/>
              </a:ext>
            </a:extLst>
          </p:cNvPr>
          <p:cNvSpPr>
            <a:spLocks noGrp="1"/>
          </p:cNvSpPr>
          <p:nvPr>
            <p:ph type="pic" sz="quarter" idx="120" hasCustomPrompt="1"/>
          </p:nvPr>
        </p:nvSpPr>
        <p:spPr>
          <a:xfrm>
            <a:off x="4402579" y="2221769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0FD27C00-8451-46EB-8A4A-78A81E1B97D2}"/>
              </a:ext>
            </a:extLst>
          </p:cNvPr>
          <p:cNvSpPr>
            <a:spLocks noGrp="1"/>
          </p:cNvSpPr>
          <p:nvPr>
            <p:ph type="pic" sz="quarter" idx="121" hasCustomPrompt="1"/>
          </p:nvPr>
        </p:nvSpPr>
        <p:spPr>
          <a:xfrm>
            <a:off x="6178615" y="2221768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2" name="Picture Placeholder 2">
            <a:extLst>
              <a:ext uri="{FF2B5EF4-FFF2-40B4-BE49-F238E27FC236}">
                <a16:creationId xmlns:a16="http://schemas.microsoft.com/office/drawing/2014/main" id="{16FDE67E-E15B-4BB1-84F8-F5160FB4AFF4}"/>
              </a:ext>
            </a:extLst>
          </p:cNvPr>
          <p:cNvSpPr>
            <a:spLocks noGrp="1"/>
          </p:cNvSpPr>
          <p:nvPr>
            <p:ph type="pic" sz="quarter" idx="122" hasCustomPrompt="1"/>
          </p:nvPr>
        </p:nvSpPr>
        <p:spPr>
          <a:xfrm>
            <a:off x="4399385" y="541668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6BFCB079-B130-499A-BCF0-6FFE85A92AB4}"/>
              </a:ext>
            </a:extLst>
          </p:cNvPr>
          <p:cNvSpPr>
            <a:spLocks noGrp="1"/>
          </p:cNvSpPr>
          <p:nvPr>
            <p:ph type="pic" sz="quarter" idx="123" hasCustomPrompt="1"/>
          </p:nvPr>
        </p:nvSpPr>
        <p:spPr>
          <a:xfrm>
            <a:off x="6175421" y="5416683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6" name="Picture Placeholder 2">
            <a:extLst>
              <a:ext uri="{FF2B5EF4-FFF2-40B4-BE49-F238E27FC236}">
                <a16:creationId xmlns:a16="http://schemas.microsoft.com/office/drawing/2014/main" id="{4B00B710-FA8E-40BC-A07F-D97B591C9704}"/>
              </a:ext>
            </a:extLst>
          </p:cNvPr>
          <p:cNvSpPr>
            <a:spLocks noGrp="1"/>
          </p:cNvSpPr>
          <p:nvPr>
            <p:ph type="pic" sz="quarter" idx="126" hasCustomPrompt="1"/>
          </p:nvPr>
        </p:nvSpPr>
        <p:spPr>
          <a:xfrm>
            <a:off x="4367621" y="3872745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  <p:sp>
        <p:nvSpPr>
          <p:cNvPr id="57" name="Picture Placeholder 2">
            <a:extLst>
              <a:ext uri="{FF2B5EF4-FFF2-40B4-BE49-F238E27FC236}">
                <a16:creationId xmlns:a16="http://schemas.microsoft.com/office/drawing/2014/main" id="{07479D2B-68DD-4D5B-8A75-6C20ABD6B914}"/>
              </a:ext>
            </a:extLst>
          </p:cNvPr>
          <p:cNvSpPr>
            <a:spLocks noGrp="1"/>
          </p:cNvSpPr>
          <p:nvPr>
            <p:ph type="pic" sz="quarter" idx="127" hasCustomPrompt="1"/>
          </p:nvPr>
        </p:nvSpPr>
        <p:spPr>
          <a:xfrm>
            <a:off x="6143657" y="3872744"/>
            <a:ext cx="1625735" cy="478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327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>
            <a:extLst>
              <a:ext uri="{FF2B5EF4-FFF2-40B4-BE49-F238E27FC236}">
                <a16:creationId xmlns:a16="http://schemas.microsoft.com/office/drawing/2014/main" id="{46C345E6-DABF-4D8B-A058-B93E806A37E7}"/>
              </a:ext>
            </a:extLst>
          </p:cNvPr>
          <p:cNvSpPr/>
          <p:nvPr userDrawn="1"/>
        </p:nvSpPr>
        <p:spPr>
          <a:xfrm>
            <a:off x="5062694" y="3258657"/>
            <a:ext cx="2168252" cy="2200949"/>
          </a:xfrm>
          <a:prstGeom prst="ellipse">
            <a:avLst/>
          </a:prstGeom>
          <a:noFill/>
          <a:ln w="19050">
            <a:solidFill>
              <a:srgbClr val="007A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FEBDB5B-9A75-461B-98A5-1C0EBF4DBC87}"/>
              </a:ext>
            </a:extLst>
          </p:cNvPr>
          <p:cNvSpPr/>
          <p:nvPr userDrawn="1"/>
        </p:nvSpPr>
        <p:spPr>
          <a:xfrm>
            <a:off x="4019449" y="2213156"/>
            <a:ext cx="4253035" cy="4317171"/>
          </a:xfrm>
          <a:prstGeom prst="ellipse">
            <a:avLst/>
          </a:pr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46">
            <a:extLst>
              <a:ext uri="{FF2B5EF4-FFF2-40B4-BE49-F238E27FC236}">
                <a16:creationId xmlns:a16="http://schemas.microsoft.com/office/drawing/2014/main" id="{2AB3847C-02E1-4AEA-A263-64CFEC3AF6E6}"/>
              </a:ext>
            </a:extLst>
          </p:cNvPr>
          <p:cNvSpPr/>
          <p:nvPr userDrawn="1"/>
        </p:nvSpPr>
        <p:spPr>
          <a:xfrm>
            <a:off x="3051354" y="1234618"/>
            <a:ext cx="6213458" cy="5475110"/>
          </a:xfrm>
          <a:custGeom>
            <a:avLst/>
            <a:gdLst>
              <a:gd name="connsiteX0" fmla="*/ 3097595 w 6195188"/>
              <a:gd name="connsiteY0" fmla="*/ 0 h 5377912"/>
              <a:gd name="connsiteX1" fmla="*/ 6195188 w 6195188"/>
              <a:gd name="connsiteY1" fmla="*/ 3097594 h 5377912"/>
              <a:gd name="connsiteX2" fmla="*/ 5287924 w 6195188"/>
              <a:gd name="connsiteY2" fmla="*/ 5287924 h 5377912"/>
              <a:gd name="connsiteX3" fmla="*/ 5188912 w 6195188"/>
              <a:gd name="connsiteY3" fmla="*/ 5377912 h 5377912"/>
              <a:gd name="connsiteX4" fmla="*/ 1006277 w 6195188"/>
              <a:gd name="connsiteY4" fmla="*/ 5377912 h 5377912"/>
              <a:gd name="connsiteX5" fmla="*/ 907265 w 6195188"/>
              <a:gd name="connsiteY5" fmla="*/ 5287924 h 5377912"/>
              <a:gd name="connsiteX6" fmla="*/ 0 w 6195188"/>
              <a:gd name="connsiteY6" fmla="*/ 3097594 h 5377912"/>
              <a:gd name="connsiteX7" fmla="*/ 3097595 w 6195188"/>
              <a:gd name="connsiteY7" fmla="*/ 0 h 537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5188" h="5377912">
                <a:moveTo>
                  <a:pt x="3097595" y="0"/>
                </a:moveTo>
                <a:cubicBezTo>
                  <a:pt x="4808348" y="0"/>
                  <a:pt x="6195188" y="1386840"/>
                  <a:pt x="6195188" y="3097594"/>
                </a:cubicBezTo>
                <a:cubicBezTo>
                  <a:pt x="6195188" y="3952971"/>
                  <a:pt x="5848478" y="4727370"/>
                  <a:pt x="5287924" y="5287924"/>
                </a:cubicBezTo>
                <a:lnTo>
                  <a:pt x="5188912" y="5377912"/>
                </a:lnTo>
                <a:lnTo>
                  <a:pt x="1006277" y="5377912"/>
                </a:lnTo>
                <a:lnTo>
                  <a:pt x="907265" y="5287924"/>
                </a:lnTo>
                <a:cubicBezTo>
                  <a:pt x="346710" y="4727370"/>
                  <a:pt x="0" y="3952971"/>
                  <a:pt x="0" y="3097594"/>
                </a:cubicBezTo>
                <a:cubicBezTo>
                  <a:pt x="0" y="1386840"/>
                  <a:pt x="1386841" y="0"/>
                  <a:pt x="3097595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44">
            <a:extLst>
              <a:ext uri="{FF2B5EF4-FFF2-40B4-BE49-F238E27FC236}">
                <a16:creationId xmlns:a16="http://schemas.microsoft.com/office/drawing/2014/main" id="{AE7CEE1E-ACEA-4B53-A641-3681B5A380E1}"/>
              </a:ext>
            </a:extLst>
          </p:cNvPr>
          <p:cNvSpPr/>
          <p:nvPr userDrawn="1"/>
        </p:nvSpPr>
        <p:spPr>
          <a:xfrm>
            <a:off x="2005947" y="205271"/>
            <a:ext cx="8266379" cy="6519980"/>
          </a:xfrm>
          <a:custGeom>
            <a:avLst/>
            <a:gdLst>
              <a:gd name="connsiteX0" fmla="*/ 4134403 w 8268806"/>
              <a:gd name="connsiteY0" fmla="*/ 0 h 6425005"/>
              <a:gd name="connsiteX1" fmla="*/ 8268806 w 8268806"/>
              <a:gd name="connsiteY1" fmla="*/ 4134403 h 6425005"/>
              <a:gd name="connsiteX2" fmla="*/ 7769806 w 8268806"/>
              <a:gd name="connsiteY2" fmla="*/ 6105105 h 6425005"/>
              <a:gd name="connsiteX3" fmla="*/ 7575462 w 8268806"/>
              <a:gd name="connsiteY3" fmla="*/ 6425005 h 6425005"/>
              <a:gd name="connsiteX4" fmla="*/ 693344 w 8268806"/>
              <a:gd name="connsiteY4" fmla="*/ 6425005 h 6425005"/>
              <a:gd name="connsiteX5" fmla="*/ 499001 w 8268806"/>
              <a:gd name="connsiteY5" fmla="*/ 6105105 h 6425005"/>
              <a:gd name="connsiteX6" fmla="*/ 0 w 8268806"/>
              <a:gd name="connsiteY6" fmla="*/ 4134403 h 6425005"/>
              <a:gd name="connsiteX7" fmla="*/ 4134403 w 8268806"/>
              <a:gd name="connsiteY7" fmla="*/ 0 h 642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68806" h="6425005">
                <a:moveTo>
                  <a:pt x="4134403" y="0"/>
                </a:moveTo>
                <a:cubicBezTo>
                  <a:pt x="6417771" y="0"/>
                  <a:pt x="8268806" y="1851035"/>
                  <a:pt x="8268806" y="4134403"/>
                </a:cubicBezTo>
                <a:cubicBezTo>
                  <a:pt x="8268806" y="4847956"/>
                  <a:pt x="8088041" y="5519288"/>
                  <a:pt x="7769806" y="6105105"/>
                </a:cubicBezTo>
                <a:lnTo>
                  <a:pt x="7575462" y="6425005"/>
                </a:lnTo>
                <a:lnTo>
                  <a:pt x="693344" y="6425005"/>
                </a:lnTo>
                <a:lnTo>
                  <a:pt x="499001" y="6105105"/>
                </a:lnTo>
                <a:cubicBezTo>
                  <a:pt x="180766" y="5519288"/>
                  <a:pt x="0" y="4847956"/>
                  <a:pt x="0" y="4134403"/>
                </a:cubicBezTo>
                <a:cubicBezTo>
                  <a:pt x="0" y="1851035"/>
                  <a:pt x="1851036" y="0"/>
                  <a:pt x="4134403" y="0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43">
            <a:extLst>
              <a:ext uri="{FF2B5EF4-FFF2-40B4-BE49-F238E27FC236}">
                <a16:creationId xmlns:a16="http://schemas.microsoft.com/office/drawing/2014/main" id="{0015E211-82FC-475C-B797-44C59545479B}"/>
              </a:ext>
            </a:extLst>
          </p:cNvPr>
          <p:cNvSpPr/>
          <p:nvPr userDrawn="1"/>
        </p:nvSpPr>
        <p:spPr>
          <a:xfrm>
            <a:off x="1283252" y="1"/>
            <a:ext cx="9738162" cy="6728806"/>
          </a:xfrm>
          <a:custGeom>
            <a:avLst/>
            <a:gdLst>
              <a:gd name="connsiteX0" fmla="*/ 2676250 w 9714196"/>
              <a:gd name="connsiteY0" fmla="*/ 0 h 6612529"/>
              <a:gd name="connsiteX1" fmla="*/ 7037948 w 9714196"/>
              <a:gd name="connsiteY1" fmla="*/ 0 h 6612529"/>
              <a:gd name="connsiteX2" fmla="*/ 7172279 w 9714196"/>
              <a:gd name="connsiteY2" fmla="*/ 68801 h 6612529"/>
              <a:gd name="connsiteX3" fmla="*/ 9714196 w 9714196"/>
              <a:gd name="connsiteY3" fmla="*/ 4339673 h 6612529"/>
              <a:gd name="connsiteX4" fmla="*/ 9235233 w 9714196"/>
              <a:gd name="connsiteY4" fmla="*/ 6445426 h 6612529"/>
              <a:gd name="connsiteX5" fmla="*/ 9149648 w 9714196"/>
              <a:gd name="connsiteY5" fmla="*/ 6612529 h 6612529"/>
              <a:gd name="connsiteX6" fmla="*/ 564548 w 9714196"/>
              <a:gd name="connsiteY6" fmla="*/ 6612529 h 6612529"/>
              <a:gd name="connsiteX7" fmla="*/ 478963 w 9714196"/>
              <a:gd name="connsiteY7" fmla="*/ 6445426 h 6612529"/>
              <a:gd name="connsiteX8" fmla="*/ 0 w 9714196"/>
              <a:gd name="connsiteY8" fmla="*/ 4339673 h 6612529"/>
              <a:gd name="connsiteX9" fmla="*/ 2541917 w 9714196"/>
              <a:gd name="connsiteY9" fmla="*/ 68801 h 6612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14196" h="6612529">
                <a:moveTo>
                  <a:pt x="2676250" y="0"/>
                </a:moveTo>
                <a:lnTo>
                  <a:pt x="7037948" y="0"/>
                </a:lnTo>
                <a:lnTo>
                  <a:pt x="7172279" y="68801"/>
                </a:lnTo>
                <a:cubicBezTo>
                  <a:pt x="8686359" y="891298"/>
                  <a:pt x="9714196" y="2495454"/>
                  <a:pt x="9714196" y="4339673"/>
                </a:cubicBezTo>
                <a:cubicBezTo>
                  <a:pt x="9714196" y="5094127"/>
                  <a:pt x="9542182" y="5808404"/>
                  <a:pt x="9235233" y="6445426"/>
                </a:cubicBezTo>
                <a:lnTo>
                  <a:pt x="9149648" y="6612529"/>
                </a:lnTo>
                <a:lnTo>
                  <a:pt x="564548" y="6612529"/>
                </a:lnTo>
                <a:lnTo>
                  <a:pt x="478963" y="6445426"/>
                </a:lnTo>
                <a:cubicBezTo>
                  <a:pt x="172014" y="5808404"/>
                  <a:pt x="0" y="5094127"/>
                  <a:pt x="0" y="4339673"/>
                </a:cubicBezTo>
                <a:cubicBezTo>
                  <a:pt x="0" y="2495454"/>
                  <a:pt x="1027837" y="891298"/>
                  <a:pt x="2541917" y="68801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42">
            <a:extLst>
              <a:ext uri="{FF2B5EF4-FFF2-40B4-BE49-F238E27FC236}">
                <a16:creationId xmlns:a16="http://schemas.microsoft.com/office/drawing/2014/main" id="{2AE96CD8-AEF8-4061-9F8A-D6114A42DB55}"/>
              </a:ext>
            </a:extLst>
          </p:cNvPr>
          <p:cNvSpPr/>
          <p:nvPr userDrawn="1"/>
        </p:nvSpPr>
        <p:spPr>
          <a:xfrm>
            <a:off x="429827" y="0"/>
            <a:ext cx="11438242" cy="6728346"/>
          </a:xfrm>
          <a:custGeom>
            <a:avLst/>
            <a:gdLst>
              <a:gd name="connsiteX0" fmla="*/ 1996403 w 11438242"/>
              <a:gd name="connsiteY0" fmla="*/ 0 h 6628390"/>
              <a:gd name="connsiteX1" fmla="*/ 9441839 w 11438242"/>
              <a:gd name="connsiteY1" fmla="*/ 0 h 6628390"/>
              <a:gd name="connsiteX2" fmla="*/ 9564529 w 11438242"/>
              <a:gd name="connsiteY2" fmla="*/ 106276 h 6628390"/>
              <a:gd name="connsiteX3" fmla="*/ 11438242 w 11438242"/>
              <a:gd name="connsiteY3" fmla="*/ 4339673 h 6628390"/>
              <a:gd name="connsiteX4" fmla="*/ 10988805 w 11438242"/>
              <a:gd name="connsiteY4" fmla="*/ 6565813 h 6628390"/>
              <a:gd name="connsiteX5" fmla="*/ 10960515 w 11438242"/>
              <a:gd name="connsiteY5" fmla="*/ 6628390 h 6628390"/>
              <a:gd name="connsiteX6" fmla="*/ 477727 w 11438242"/>
              <a:gd name="connsiteY6" fmla="*/ 6628390 h 6628390"/>
              <a:gd name="connsiteX7" fmla="*/ 449437 w 11438242"/>
              <a:gd name="connsiteY7" fmla="*/ 6565813 h 6628390"/>
              <a:gd name="connsiteX8" fmla="*/ 0 w 11438242"/>
              <a:gd name="connsiteY8" fmla="*/ 4339673 h 6628390"/>
              <a:gd name="connsiteX9" fmla="*/ 1873714 w 11438242"/>
              <a:gd name="connsiteY9" fmla="*/ 106276 h 662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38242" h="6628390">
                <a:moveTo>
                  <a:pt x="1996403" y="0"/>
                </a:moveTo>
                <a:lnTo>
                  <a:pt x="9441839" y="0"/>
                </a:lnTo>
                <a:lnTo>
                  <a:pt x="9564529" y="106276"/>
                </a:lnTo>
                <a:cubicBezTo>
                  <a:pt x="10715590" y="1152463"/>
                  <a:pt x="11438242" y="2661676"/>
                  <a:pt x="11438242" y="4339673"/>
                </a:cubicBezTo>
                <a:cubicBezTo>
                  <a:pt x="11438242" y="5129319"/>
                  <a:pt x="11278208" y="5881587"/>
                  <a:pt x="10988805" y="6565813"/>
                </a:cubicBezTo>
                <a:lnTo>
                  <a:pt x="10960515" y="6628390"/>
                </a:lnTo>
                <a:lnTo>
                  <a:pt x="477727" y="6628390"/>
                </a:lnTo>
                <a:lnTo>
                  <a:pt x="449437" y="6565813"/>
                </a:lnTo>
                <a:cubicBezTo>
                  <a:pt x="160034" y="5881587"/>
                  <a:pt x="0" y="5129319"/>
                  <a:pt x="0" y="4339673"/>
                </a:cubicBezTo>
                <a:cubicBezTo>
                  <a:pt x="0" y="2661676"/>
                  <a:pt x="722652" y="1152463"/>
                  <a:pt x="1873714" y="106276"/>
                </a:cubicBezTo>
                <a:close/>
              </a:path>
            </a:pathLst>
          </a:custGeom>
          <a:noFill/>
          <a:ln w="19050">
            <a:solidFill>
              <a:srgbClr val="007A53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02C749AC-29B9-4B0A-A7D9-4EC299B368EC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5261607" y="3931504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87837130-B5FD-4E23-B3EF-9BA57D9D812B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2757462" y="317155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37168111-1DAB-4F27-AB7C-61368F956DC6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6034137" y="17793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E01E466B-0E54-4053-873A-DDD1633DD7C3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8609468" y="3216379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47C1B000-09BD-4E49-ADA8-6382787FE6D4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9155182" y="4845903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0980918A-1E00-4FEA-8B17-F77E7EBBEE4A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9562676" y="1045090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D47A5BEF-D4F7-423A-9313-805B15D9B5A9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1392076" y="5102735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61" name="Text Placeholder 5">
            <a:extLst>
              <a:ext uri="{FF2B5EF4-FFF2-40B4-BE49-F238E27FC236}">
                <a16:creationId xmlns:a16="http://schemas.microsoft.com/office/drawing/2014/main" id="{E43E0B6C-E91A-42F2-860B-A9F907378D6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620020" y="1821848"/>
            <a:ext cx="1755057" cy="893954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ctr">
              <a:buNone/>
              <a:defRPr lang="en-US" sz="1600" b="1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198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liver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13CA208-46A2-4BF4-845C-FAB0C951D428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429826" y="1448580"/>
            <a:ext cx="11416431" cy="1705328"/>
          </a:xfrm>
          <a:prstGeom prst="rect">
            <a:avLst/>
          </a:prstGeom>
          <a:noFill/>
        </p:spPr>
        <p:txBody>
          <a:bodyPr anchor="t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600" b="0" i="0" kern="1200" dirty="0" smtClean="0">
                <a:solidFill>
                  <a:srgbClr val="1D1E3B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Type here</a:t>
            </a:r>
          </a:p>
          <a:p>
            <a:pPr lvl="0"/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822D678-5520-45FE-891F-DC22FD652A74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629068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D428E72-24C7-4B30-B44E-75B722D4393D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63956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58E2BEC-1EA0-4D97-BBBE-9B34AFC8002C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298844" y="342900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7E597CD-5254-485B-A2A0-47BA3D37C45F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133732" y="3436243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CFA9752-4B2E-4D1D-8C44-D3C762E6C73E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29068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1DA75C5C-AE08-4AF5-ADA5-F711622EC8F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63956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DCB72DB7-502B-470D-9615-0BAD3EF5D81C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298844" y="4513162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D33CADC-5E52-4308-9F13-BF4528EB79FC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133732" y="4520405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1F47D4F-2F49-40B7-9CB3-360C99ABAA8E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629068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35755BA2-5B85-431A-B293-FCC673D633AB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63956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3084B10-6CAC-4514-9AE0-FD3B2CA0AA1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298844" y="5604567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3BB40745-2F99-434C-968A-BD6711870897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133732" y="5611810"/>
            <a:ext cx="2535840" cy="670415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184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ture Week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144D83-960F-4E24-88EE-9E1501286D36}"/>
              </a:ext>
            </a:extLst>
          </p:cNvPr>
          <p:cNvSpPr txBox="1"/>
          <p:nvPr userDrawn="1"/>
        </p:nvSpPr>
        <p:spPr>
          <a:xfrm>
            <a:off x="429830" y="1877130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D3666E-0294-481F-B913-73B3F319A49D}"/>
              </a:ext>
            </a:extLst>
          </p:cNvPr>
          <p:cNvSpPr txBox="1"/>
          <p:nvPr userDrawn="1"/>
        </p:nvSpPr>
        <p:spPr>
          <a:xfrm>
            <a:off x="429830" y="240413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279E98-9EBF-4948-8857-2E666A127141}"/>
              </a:ext>
            </a:extLst>
          </p:cNvPr>
          <p:cNvSpPr txBox="1"/>
          <p:nvPr userDrawn="1"/>
        </p:nvSpPr>
        <p:spPr>
          <a:xfrm>
            <a:off x="429830" y="293113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CA03F0-66E7-48BF-96C0-BCE80A8BE5CF}"/>
              </a:ext>
            </a:extLst>
          </p:cNvPr>
          <p:cNvSpPr txBox="1"/>
          <p:nvPr userDrawn="1"/>
        </p:nvSpPr>
        <p:spPr>
          <a:xfrm>
            <a:off x="429828" y="3469224"/>
            <a:ext cx="11401049" cy="365760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507F05-A03C-400F-9885-3C60C47099BE}"/>
              </a:ext>
            </a:extLst>
          </p:cNvPr>
          <p:cNvSpPr txBox="1"/>
          <p:nvPr userDrawn="1"/>
        </p:nvSpPr>
        <p:spPr>
          <a:xfrm>
            <a:off x="429829" y="3985146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473ECD-AADD-4EDF-B66D-18E890CAC9BA}"/>
              </a:ext>
            </a:extLst>
          </p:cNvPr>
          <p:cNvSpPr txBox="1"/>
          <p:nvPr userDrawn="1"/>
        </p:nvSpPr>
        <p:spPr>
          <a:xfrm>
            <a:off x="429829" y="455062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28A668-3F01-411A-9F12-D87F813B93BB}"/>
              </a:ext>
            </a:extLst>
          </p:cNvPr>
          <p:cNvSpPr txBox="1"/>
          <p:nvPr userDrawn="1"/>
        </p:nvSpPr>
        <p:spPr>
          <a:xfrm>
            <a:off x="429828" y="6093163"/>
            <a:ext cx="11439175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94B3DF-A3D9-44D4-9D43-7DF593E28D47}"/>
              </a:ext>
            </a:extLst>
          </p:cNvPr>
          <p:cNvSpPr txBox="1"/>
          <p:nvPr userDrawn="1"/>
        </p:nvSpPr>
        <p:spPr>
          <a:xfrm>
            <a:off x="429829" y="5039154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24C555-8B19-4A46-9967-4639CB541575}"/>
              </a:ext>
            </a:extLst>
          </p:cNvPr>
          <p:cNvSpPr txBox="1"/>
          <p:nvPr userDrawn="1"/>
        </p:nvSpPr>
        <p:spPr>
          <a:xfrm>
            <a:off x="429829" y="5566158"/>
            <a:ext cx="11401048" cy="376842"/>
          </a:xfrm>
          <a:prstGeom prst="rect">
            <a:avLst/>
          </a:prstGeom>
          <a:solidFill>
            <a:srgbClr val="E5E5E5"/>
          </a:solidFill>
        </p:spPr>
        <p:txBody>
          <a:bodyPr wrap="square" lIns="91440" tIns="0" rIns="0" bIns="0" rtlCol="0" anchor="ctr">
            <a:noAutofit/>
          </a:bodyPr>
          <a:lstStyle/>
          <a:p>
            <a:endParaRPr lang="en-US" sz="1200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456AA248-E20D-4839-A557-DA41FCE54B47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429829" y="1884371"/>
            <a:ext cx="1900174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7A3768F-A6E1-4004-9946-8EA70599CEBB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2330002" y="2420538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AC228BF-189F-4218-8A6C-67BD58C70254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429827" y="2938379"/>
            <a:ext cx="3800350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41C32209-27A2-40C2-BBF9-1CA09ECD18CF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6130352" y="3463462"/>
            <a:ext cx="5700525" cy="36960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B96C6988-9A8C-4B5E-A695-C17C38542654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2330002" y="3988544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02F7999-CCEF-4410-83AE-634C30974DD5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4230177" y="4557862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53A1ABE4-7FEA-46C0-B6F0-FD232D133342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6130352" y="5048316"/>
            <a:ext cx="190017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B9404222-5F12-4519-84A3-A1B3303775B3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29827" y="5573400"/>
            <a:ext cx="5700525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BA448AF0-09AF-4452-B000-D150A1A6E48A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4230178" y="6096560"/>
            <a:ext cx="5700524" cy="369600"/>
          </a:xfrm>
          <a:prstGeom prst="rect">
            <a:avLst/>
          </a:prstGeom>
          <a:solidFill>
            <a:srgbClr val="E2E001"/>
          </a:solidFill>
        </p:spPr>
        <p:txBody>
          <a:bodyPr anchor="ctr" anchorCtr="0"/>
          <a:lstStyle>
            <a:lvl1pPr marL="0" indent="0" algn="l">
              <a:buClr>
                <a:srgbClr val="E83B43"/>
              </a:buClr>
              <a:buFont typeface="Arial" panose="020B0604020202020204" pitchFamily="34" charset="0"/>
              <a:buNone/>
              <a:defRPr lang="en-US" sz="1100" b="0" i="0" kern="1200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B7853AED-305D-4281-B3B1-5F1315FDE8C7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29827" y="1419602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61A2D068-14E3-493F-B022-9FF9827B26BB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2330002" y="1418965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8B4B6F64-D652-401F-8E43-A2A41ED00353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230177" y="141592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27ED8DC1-7455-4B1D-A2DB-FB9C821CFD87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>
            <a:off x="613035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DB0E63F-5D88-43F0-AAE0-31E562CA3464}"/>
              </a:ext>
            </a:extLst>
          </p:cNvPr>
          <p:cNvSpPr>
            <a:spLocks noGrp="1"/>
          </p:cNvSpPr>
          <p:nvPr>
            <p:ph type="body" sz="quarter" idx="115" hasCustomPrompt="1"/>
          </p:nvPr>
        </p:nvSpPr>
        <p:spPr>
          <a:xfrm>
            <a:off x="8030527" y="1413064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7F324EBD-6665-49D6-8441-1C24725E8A05}"/>
              </a:ext>
            </a:extLst>
          </p:cNvPr>
          <p:cNvSpPr>
            <a:spLocks noGrp="1"/>
          </p:cNvSpPr>
          <p:nvPr>
            <p:ph type="body" sz="quarter" idx="116" hasCustomPrompt="1"/>
          </p:nvPr>
        </p:nvSpPr>
        <p:spPr>
          <a:xfrm>
            <a:off x="9930702" y="1412363"/>
            <a:ext cx="1900175" cy="303523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 algn="ctr">
              <a:buClr>
                <a:srgbClr val="E83B43"/>
              </a:buClr>
              <a:buFont typeface="Arial" panose="020B0604020202020204" pitchFamily="34" charset="0"/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Week X</a:t>
            </a:r>
          </a:p>
        </p:txBody>
      </p:sp>
    </p:spTree>
    <p:extLst>
      <p:ext uri="{BB962C8B-B14F-4D97-AF65-F5344CB8AC3E}">
        <p14:creationId xmlns:p14="http://schemas.microsoft.com/office/powerpoint/2010/main" val="3874007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BE26671-537D-4246-9EC3-2E6BDECD8ADC}"/>
              </a:ext>
            </a:extLst>
          </p:cNvPr>
          <p:cNvCxnSpPr>
            <a:cxnSpLocks/>
          </p:cNvCxnSpPr>
          <p:nvPr userDrawn="1"/>
        </p:nvCxnSpPr>
        <p:spPr>
          <a:xfrm>
            <a:off x="462484" y="2466817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01E0BD8-E4CF-42D6-B24B-A620377763D4}"/>
              </a:ext>
            </a:extLst>
          </p:cNvPr>
          <p:cNvCxnSpPr>
            <a:cxnSpLocks/>
          </p:cNvCxnSpPr>
          <p:nvPr userDrawn="1"/>
        </p:nvCxnSpPr>
        <p:spPr>
          <a:xfrm>
            <a:off x="462484" y="3793414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B3B20B8-D60C-4A98-ADE5-D2AAB74AD967}"/>
              </a:ext>
            </a:extLst>
          </p:cNvPr>
          <p:cNvCxnSpPr>
            <a:cxnSpLocks/>
          </p:cNvCxnSpPr>
          <p:nvPr userDrawn="1"/>
        </p:nvCxnSpPr>
        <p:spPr>
          <a:xfrm>
            <a:off x="462484" y="5114038"/>
            <a:ext cx="11341211" cy="0"/>
          </a:xfrm>
          <a:prstGeom prst="line">
            <a:avLst/>
          </a:prstGeom>
          <a:ln w="38100">
            <a:solidFill>
              <a:srgbClr val="E5E5E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7E64F422-3003-40B9-A5E5-A40757DFB63D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96607" y="152689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336FCF35-5363-45C5-B68F-1BA34153417B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95622" y="272327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6F2991C4-E872-4CA2-B431-69F0A6DFD0FE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506458" y="272327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421AD299-1B8C-46C1-9829-83CDE4F18DD5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539596" y="272327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0" name="Text Placeholder 5">
            <a:extLst>
              <a:ext uri="{FF2B5EF4-FFF2-40B4-BE49-F238E27FC236}">
                <a16:creationId xmlns:a16="http://schemas.microsoft.com/office/drawing/2014/main" id="{71C5289E-D5FA-4695-BB82-595F00D7D7F4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462484" y="2734425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0B8BFF5C-35E0-4322-BA81-53CE47663852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95622" y="407635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5D77F81C-0E78-4942-B6D6-390E9FA16152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506458" y="407635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4E6F1C-32CA-46CB-8BD6-1C514313694A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539596" y="407635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C5B1500E-F936-4CCA-8D53-9F76469EF167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462484" y="4087504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id="{E243482B-728E-4931-A9C2-3D24203DBE8C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495622" y="5429432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82881418-6C22-4369-BD75-691BECDAA7B9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506458" y="5429431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F982EFC9-6A10-4A75-847C-2447331DCCD3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539596" y="5429430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10E1AA99-2B8D-4B8F-AA6E-8C258E10EEBB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62484" y="5440583"/>
            <a:ext cx="2264099" cy="705727"/>
          </a:xfrm>
          <a:prstGeom prst="rect">
            <a:avLst/>
          </a:prstGeom>
          <a:solidFill>
            <a:srgbClr val="007A53"/>
          </a:solidFill>
          <a:ln>
            <a:noFill/>
          </a:ln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822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e Diagr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4E994167-D5E2-45F4-90BC-626B98324A5F}"/>
              </a:ext>
            </a:extLst>
          </p:cNvPr>
          <p:cNvSpPr>
            <a:spLocks noGrp="1"/>
          </p:cNvSpPr>
          <p:nvPr>
            <p:ph type="body" sz="quarter" idx="121" hasCustomPrompt="1"/>
          </p:nvPr>
        </p:nvSpPr>
        <p:spPr>
          <a:xfrm>
            <a:off x="2653716" y="3065629"/>
            <a:ext cx="6813013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8CB86A48-5F3D-422E-8033-E237DBB48CDF}"/>
              </a:ext>
            </a:extLst>
          </p:cNvPr>
          <p:cNvSpPr>
            <a:spLocks noGrp="1"/>
          </p:cNvSpPr>
          <p:nvPr>
            <p:ph type="body" sz="quarter" idx="122" hasCustomPrompt="1"/>
          </p:nvPr>
        </p:nvSpPr>
        <p:spPr>
          <a:xfrm>
            <a:off x="2641640" y="4322223"/>
            <a:ext cx="6849237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AFF47B43-019D-4421-AF52-293943D5A6C6}"/>
              </a:ext>
            </a:extLst>
          </p:cNvPr>
          <p:cNvSpPr>
            <a:spLocks noGrp="1"/>
          </p:cNvSpPr>
          <p:nvPr>
            <p:ph type="body" sz="quarter" idx="123" hasCustomPrompt="1"/>
          </p:nvPr>
        </p:nvSpPr>
        <p:spPr>
          <a:xfrm>
            <a:off x="2629564" y="5608063"/>
            <a:ext cx="6837166" cy="45720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7418A3C7-FAE9-43AF-B6C8-658DE1A3579F}"/>
              </a:ext>
            </a:extLst>
          </p:cNvPr>
          <p:cNvSpPr>
            <a:spLocks noGrp="1"/>
          </p:cNvSpPr>
          <p:nvPr>
            <p:ph type="body" sz="quarter" idx="125" hasCustomPrompt="1"/>
          </p:nvPr>
        </p:nvSpPr>
        <p:spPr>
          <a:xfrm rot="5400000">
            <a:off x="9434850" y="4557441"/>
            <a:ext cx="2327852" cy="4829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F18F75E-C9B7-442F-8573-CDDE74D4CEF8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4905873" y="157414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EF7243F5-9A98-4E7B-A633-2F3E6C461F11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9466730" y="272327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FBACA46-A5BC-4A6B-BB09-5758BE4FBE05}"/>
              </a:ext>
            </a:extLst>
          </p:cNvPr>
          <p:cNvSpPr>
            <a:spLocks noGrp="1"/>
          </p:cNvSpPr>
          <p:nvPr>
            <p:ph type="body" sz="quarter" idx="105" hasCustomPrompt="1"/>
          </p:nvPr>
        </p:nvSpPr>
        <p:spPr>
          <a:xfrm>
            <a:off x="389618" y="2734425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5BCD4AC8-10A6-4F49-A8DC-1AB477EE9A80}"/>
              </a:ext>
            </a:extLst>
          </p:cNvPr>
          <p:cNvSpPr>
            <a:spLocks noGrp="1"/>
          </p:cNvSpPr>
          <p:nvPr>
            <p:ph type="body" sz="quarter" idx="108" hasCustomPrompt="1"/>
          </p:nvPr>
        </p:nvSpPr>
        <p:spPr>
          <a:xfrm>
            <a:off x="9466730" y="396936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F64A9122-B597-4119-AFFB-01076DE0B435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9442576" y="5244047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07D4D461-EFF0-49CC-8BB5-E7BA3E9987E2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365464" y="5255200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FA236FD0-227C-4B10-8865-F3E900E938EE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 rot="5400000">
            <a:off x="4396685" y="3921107"/>
            <a:ext cx="3328193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51389672-4643-4CCF-9B88-483CD5051086}"/>
              </a:ext>
            </a:extLst>
          </p:cNvPr>
          <p:cNvSpPr>
            <a:spLocks noGrp="1"/>
          </p:cNvSpPr>
          <p:nvPr>
            <p:ph type="body" sz="quarter" idx="124" hasCustomPrompt="1"/>
          </p:nvPr>
        </p:nvSpPr>
        <p:spPr>
          <a:xfrm rot="5400000">
            <a:off x="607841" y="4324592"/>
            <a:ext cx="1815498" cy="45721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EF3ED38B-ADC6-4A23-AC1B-1E08BF9D8A92}"/>
              </a:ext>
            </a:extLst>
          </p:cNvPr>
          <p:cNvSpPr>
            <a:spLocks noGrp="1"/>
          </p:cNvSpPr>
          <p:nvPr>
            <p:ph type="body" sz="quarter" idx="102" hasCustomPrompt="1"/>
          </p:nvPr>
        </p:nvSpPr>
        <p:spPr>
          <a:xfrm>
            <a:off x="3422756" y="2723274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4557C485-FEE9-47FF-983A-B6EF080BC970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6433592" y="272327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1162020B-FC8F-436B-99AA-1F46F8DD4F75}"/>
              </a:ext>
            </a:extLst>
          </p:cNvPr>
          <p:cNvSpPr>
            <a:spLocks noGrp="1"/>
          </p:cNvSpPr>
          <p:nvPr>
            <p:ph type="body" sz="quarter" idx="106" hasCustomPrompt="1"/>
          </p:nvPr>
        </p:nvSpPr>
        <p:spPr>
          <a:xfrm>
            <a:off x="3422756" y="3969362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0" name="Text Placeholder 5">
            <a:extLst>
              <a:ext uri="{FF2B5EF4-FFF2-40B4-BE49-F238E27FC236}">
                <a16:creationId xmlns:a16="http://schemas.microsoft.com/office/drawing/2014/main" id="{528C8E29-C492-484C-96AF-370B1F9C615A}"/>
              </a:ext>
            </a:extLst>
          </p:cNvPr>
          <p:cNvSpPr>
            <a:spLocks noGrp="1"/>
          </p:cNvSpPr>
          <p:nvPr>
            <p:ph type="body" sz="quarter" idx="107" hasCustomPrompt="1"/>
          </p:nvPr>
        </p:nvSpPr>
        <p:spPr>
          <a:xfrm>
            <a:off x="6433592" y="3969361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F76EC44A-EDEB-47CF-8DAD-E254D373E00F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389618" y="3980513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2" name="Text Placeholder 5">
            <a:extLst>
              <a:ext uri="{FF2B5EF4-FFF2-40B4-BE49-F238E27FC236}">
                <a16:creationId xmlns:a16="http://schemas.microsoft.com/office/drawing/2014/main" id="{7BB83E2B-59A4-4107-B166-2CA257ADF83D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3398602" y="5244049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3" name="Text Placeholder 5">
            <a:extLst>
              <a:ext uri="{FF2B5EF4-FFF2-40B4-BE49-F238E27FC236}">
                <a16:creationId xmlns:a16="http://schemas.microsoft.com/office/drawing/2014/main" id="{C9BD678A-A924-49D0-9F0A-D5E47C2A4EFA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6409438" y="5244048"/>
            <a:ext cx="2264099" cy="705727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solidFill>
                  <a:srgbClr val="FFFFFF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b="1" dirty="0"/>
              <a:t>XX</a:t>
            </a:r>
            <a:endParaRPr lang="en-US" dirty="0"/>
          </a:p>
        </p:txBody>
      </p:sp>
      <p:sp>
        <p:nvSpPr>
          <p:cNvPr id="54" name="Text Placeholder 5">
            <a:extLst>
              <a:ext uri="{FF2B5EF4-FFF2-40B4-BE49-F238E27FC236}">
                <a16:creationId xmlns:a16="http://schemas.microsoft.com/office/drawing/2014/main" id="{91276535-6134-4A10-B055-52EE86644BE2}"/>
              </a:ext>
            </a:extLst>
          </p:cNvPr>
          <p:cNvSpPr>
            <a:spLocks noGrp="1"/>
          </p:cNvSpPr>
          <p:nvPr>
            <p:ph type="body" sz="quarter" idx="118" hasCustomPrompt="1"/>
          </p:nvPr>
        </p:nvSpPr>
        <p:spPr>
          <a:xfrm rot="5400000">
            <a:off x="1744159" y="4336848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F7FCA5B7-AD50-48EE-B5F5-431AB6444458}"/>
              </a:ext>
            </a:extLst>
          </p:cNvPr>
          <p:cNvSpPr>
            <a:spLocks noGrp="1"/>
          </p:cNvSpPr>
          <p:nvPr>
            <p:ph type="body" sz="quarter" idx="120" hasCustomPrompt="1"/>
          </p:nvPr>
        </p:nvSpPr>
        <p:spPr>
          <a:xfrm rot="5400000">
            <a:off x="7788131" y="4336847"/>
            <a:ext cx="2588154" cy="45719"/>
          </a:xfrm>
          <a:prstGeom prst="rect">
            <a:avLst/>
          </a:prstGeom>
          <a:solidFill>
            <a:srgbClr val="007A53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1400" b="1" i="0" kern="1200" dirty="0" smtClean="0">
                <a:noFill/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Line</a:t>
            </a:r>
          </a:p>
        </p:txBody>
      </p:sp>
    </p:spTree>
    <p:extLst>
      <p:ext uri="{BB962C8B-B14F-4D97-AF65-F5344CB8AC3E}">
        <p14:creationId xmlns:p14="http://schemas.microsoft.com/office/powerpoint/2010/main" val="286316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5763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433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11179985" cy="4270375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rgbClr val="007A53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1971B-7994-48E2-B5EA-1EE615044C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9827" y="1213645"/>
            <a:ext cx="5013030" cy="43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18604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D621D-405A-AE43-83E8-6F53B7DB0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800" y="3981722"/>
            <a:ext cx="5957656" cy="565608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8125CD-E6C4-734D-9632-3A76C30A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/>
          <a:lstStyle/>
          <a:p>
            <a:fld id="{07EFCBE4-E741-C142-8910-39EAB846F09D}" type="datetime1">
              <a:rPr lang="en-GB" smtClean="0"/>
              <a:t>18/10/2023</a:t>
            </a:fld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002AD9-E55F-034F-A02E-1A158D25FD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800" y="4685776"/>
            <a:ext cx="7162800" cy="914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54662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reak pag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972C41A-9216-4B40-861A-E5A06DD10D6E}"/>
              </a:ext>
            </a:extLst>
          </p:cNvPr>
          <p:cNvSpPr>
            <a:spLocks noGrp="1" noChangeAspect="1"/>
          </p:cNvSpPr>
          <p:nvPr>
            <p:ph idx="15" hasCustomPrompt="1"/>
          </p:nvPr>
        </p:nvSpPr>
        <p:spPr>
          <a:xfrm>
            <a:off x="2068947" y="2336853"/>
            <a:ext cx="8478981" cy="661375"/>
          </a:xfrm>
          <a:prstGeom prst="rect">
            <a:avLst/>
          </a:prstGeom>
          <a:solidFill>
            <a:srgbClr val="8D8E8D"/>
          </a:solidFill>
        </p:spPr>
        <p:txBody>
          <a:bodyPr lIns="74441" tIns="37221" rIns="74441" bIns="37221"/>
          <a:lstStyle>
            <a:lvl1pPr marL="0" marR="0" indent="0" algn="ctr" defTabSz="78908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 lang="en-US" sz="3922" b="1" kern="1200" dirty="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789082" rtl="0" eaLnBrk="1" fontAlgn="auto" latinLnBrk="0" hangingPunct="1">
              <a:lnSpc>
                <a:spcPct val="100000"/>
              </a:lnSpc>
              <a:spcBef>
                <a:spcPts val="432"/>
              </a:spcBef>
              <a:spcAft>
                <a:spcPts val="432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</a:t>
            </a:r>
            <a:endParaRPr lang="en-US" sz="3074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11179985" cy="4270375"/>
          </a:xfrm>
          <a:prstGeom prst="rect">
            <a:avLst/>
          </a:prstGeom>
        </p:spPr>
        <p:txBody>
          <a:bodyPr/>
          <a:lstStyle>
            <a:lvl1pPr>
              <a:defRPr sz="2000" b="1">
                <a:solidFill>
                  <a:srgbClr val="007A53"/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1971B-7994-48E2-B5EA-1EE615044C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9827" y="1213645"/>
            <a:ext cx="5013030" cy="43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4835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3DE525-5AF9-D946-B14C-7293F8D784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9826" y="1997461"/>
            <a:ext cx="11294087" cy="40277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405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2" y="1873250"/>
            <a:ext cx="11388407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341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7A53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042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heavy (split)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0FD0A2-EE6F-0141-9F90-1F57C484E10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67534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65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61EA8-F16A-8440-9236-A41F002F04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844" y="1873250"/>
            <a:ext cx="3165245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007A5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C7596A-A16D-BC41-A75D-6A543766AE4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61217" y="1873250"/>
            <a:ext cx="7519987" cy="4270375"/>
          </a:xfrm>
          <a:prstGeom prst="rect">
            <a:avLst/>
          </a:prstGeom>
        </p:spPr>
        <p:txBody>
          <a:bodyPr/>
          <a:lstStyle>
            <a:lvl1pPr>
              <a:defRPr sz="1800" b="1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37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D9D7DD5-0304-9E4E-A2E7-0BE804041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6592410" cy="539611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677C1-AC14-E84C-B1CD-F3E51476933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0213" y="1873250"/>
            <a:ext cx="53848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357FB5A-6BB5-4BCE-A459-AA47678C10D9}"/>
              </a:ext>
            </a:extLst>
          </p:cNvPr>
          <p:cNvSpPr>
            <a:spLocks noGrp="1"/>
          </p:cNvSpPr>
          <p:nvPr>
            <p:ph type="pic" sz="quarter" idx="98" hasCustomPrompt="1"/>
          </p:nvPr>
        </p:nvSpPr>
        <p:spPr>
          <a:xfrm>
            <a:off x="6096000" y="1873250"/>
            <a:ext cx="6096000" cy="4270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sz="1200" b="0" i="0" kern="1200" dirty="0">
                <a:solidFill>
                  <a:srgbClr val="707070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Insert relevant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829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6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3FAABE4-BBBA-F34D-9FCF-803368DF7F4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EE673-7C3F-864F-A4CE-905687918A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09800" y="61018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4B77221-0FD8-6A4A-AAC5-326A67BAC751}" type="datetime1">
              <a:rPr lang="en-GB" smtClean="0"/>
              <a:t>18/10/2023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50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764" r:id="rId2"/>
    <p:sldLayoutId id="2147483765" r:id="rId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37767BF-16EB-504C-8C25-BCA328CCBC16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2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48" r:id="rId2"/>
    <p:sldLayoutId id="2147483743" r:id="rId3"/>
    <p:sldLayoutId id="2147483747" r:id="rId4"/>
    <p:sldLayoutId id="2147483746" r:id="rId5"/>
    <p:sldLayoutId id="2147483754" r:id="rId6"/>
    <p:sldLayoutId id="2147483755" r:id="rId7"/>
    <p:sldLayoutId id="2147483745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6" r:id="rId14"/>
    <p:sldLayoutId id="2147483757" r:id="rId15"/>
    <p:sldLayoutId id="2147483758" r:id="rId16"/>
    <p:sldLayoutId id="2147483759" r:id="rId17"/>
    <p:sldLayoutId id="2147483762" r:id="rId18"/>
    <p:sldLayoutId id="2147483763" r:id="rId19"/>
    <p:sldLayoutId id="2147483769" r:id="rId2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3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14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5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6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7.xml"/><Relationship Id="rId5" Type="http://schemas.openxmlformats.org/officeDocument/2006/relationships/image" Target="../media/image27.jp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9962BEE-8AEA-6B86-6D41-09D063D96B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081" y="1240136"/>
            <a:ext cx="7620268" cy="46619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E8107F4-76D1-F8B6-A32B-6C3519386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5753" y="5046871"/>
            <a:ext cx="4816320" cy="570993"/>
          </a:xfrm>
          <a:solidFill>
            <a:srgbClr val="009F53"/>
          </a:solidFill>
        </p:spPr>
        <p:txBody>
          <a:bodyPr/>
          <a:lstStyle/>
          <a:p>
            <a:r>
              <a:rPr lang="en-US" dirty="0"/>
              <a:t>KS2 – Bites &amp; stings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12B81D-7A0A-E11A-C786-CFC3351183B7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B9E55F2-E8F8-9D2F-EFC3-7463DB474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6" y="5617864"/>
            <a:ext cx="989013" cy="965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D9C82973-B41F-BC34-6FC7-2BE6BEBC2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52" y="5617864"/>
            <a:ext cx="985837" cy="962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7891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0"/>
            <a:ext cx="5139700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Video – Bites &amp; stings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321D57-CE72-3C0F-F9AA-CFF841A59916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3AA302-F593-9DF2-120D-FF94195969A4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bites_and_stings_(2023) (2160p)">
            <a:hlinkClick r:id="" action="ppaction://media"/>
            <a:extLst>
              <a:ext uri="{FF2B5EF4-FFF2-40B4-BE49-F238E27FC236}">
                <a16:creationId xmlns:a16="http://schemas.microsoft.com/office/drawing/2014/main" id="{E902BFED-9759-4AFF-511D-F44AC5C1967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33926" y="1415612"/>
            <a:ext cx="9124147" cy="5132333"/>
          </a:xfrm>
          <a:prstGeom prst="rect">
            <a:avLst/>
          </a:prstGeom>
          <a:ln w="76200">
            <a:solidFill>
              <a:srgbClr val="009F53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856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8" y="641120"/>
            <a:ext cx="5816593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Video – Allergic reaction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58CD69-7CC5-1B77-45D4-51F953D769A6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C3813A4-4E1E-1FCA-00D2-E25847464086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allergies_(2023) (2160p)">
            <a:hlinkClick r:id="" action="ppaction://media"/>
            <a:extLst>
              <a:ext uri="{FF2B5EF4-FFF2-40B4-BE49-F238E27FC236}">
                <a16:creationId xmlns:a16="http://schemas.microsoft.com/office/drawing/2014/main" id="{B3A0F984-7742-50C6-5EC4-379859815B89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50276" y="1439260"/>
            <a:ext cx="9091448" cy="5113940"/>
          </a:xfrm>
          <a:prstGeom prst="rect">
            <a:avLst/>
          </a:prstGeom>
          <a:ln w="76200">
            <a:solidFill>
              <a:srgbClr val="009F53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018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4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3291B1E-5F49-754F-D9CF-50797F206F7B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F0D9A5F-F981-441B-44D9-9B29916870EB}"/>
              </a:ext>
            </a:extLst>
          </p:cNvPr>
          <p:cNvSpPr>
            <a:spLocks noChangeAspect="1"/>
          </p:cNvSpPr>
          <p:nvPr/>
        </p:nvSpPr>
        <p:spPr>
          <a:xfrm>
            <a:off x="588549" y="2076803"/>
            <a:ext cx="1980914" cy="116698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Reassure the casualty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Help them to sit or lie down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960041-CD33-742C-3208-501E2F7CB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6801" y="1902205"/>
            <a:ext cx="2047664" cy="194327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37561A-A52C-594C-5080-99A103301701}"/>
              </a:ext>
            </a:extLst>
          </p:cNvPr>
          <p:cNvSpPr>
            <a:spLocks noChangeAspect="1"/>
          </p:cNvSpPr>
          <p:nvPr/>
        </p:nvSpPr>
        <p:spPr>
          <a:xfrm>
            <a:off x="5153965" y="2076803"/>
            <a:ext cx="2498010" cy="1413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Clean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Wash the wound thoroughly with soap and water to minimise the risk of infection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60DB3A-9E73-3262-F8AF-CF1C8B5116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3" b="3406"/>
          <a:stretch/>
        </p:blipFill>
        <p:spPr>
          <a:xfrm>
            <a:off x="7651975" y="2050543"/>
            <a:ext cx="1823638" cy="19432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8F4E627-331C-2AD0-6D2B-CF73AAFCF88B}"/>
              </a:ext>
            </a:extLst>
          </p:cNvPr>
          <p:cNvSpPr>
            <a:spLocks noChangeAspect="1"/>
          </p:cNvSpPr>
          <p:nvPr/>
        </p:nvSpPr>
        <p:spPr>
          <a:xfrm>
            <a:off x="9231567" y="2076803"/>
            <a:ext cx="2498010" cy="116698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Raise and support the wound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Then pat dry with clean gauze swabs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8C9239-B2F6-D26C-506F-71205E619910}"/>
              </a:ext>
            </a:extLst>
          </p:cNvPr>
          <p:cNvSpPr>
            <a:spLocks noChangeAspect="1"/>
          </p:cNvSpPr>
          <p:nvPr/>
        </p:nvSpPr>
        <p:spPr>
          <a:xfrm>
            <a:off x="852701" y="4237058"/>
            <a:ext cx="1966141" cy="92076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Cover bite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Use a sterile wound dressing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A208E2-50F0-3E12-8C47-143BDEE3B7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6"/>
          <a:stretch/>
        </p:blipFill>
        <p:spPr>
          <a:xfrm>
            <a:off x="2856991" y="4237058"/>
            <a:ext cx="2284176" cy="194327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CAD22F0-ED95-A899-D3B1-10B2C2881222}"/>
              </a:ext>
            </a:extLst>
          </p:cNvPr>
          <p:cNvSpPr>
            <a:spLocks noChangeAspect="1"/>
          </p:cNvSpPr>
          <p:nvPr/>
        </p:nvSpPr>
        <p:spPr>
          <a:xfrm>
            <a:off x="5688909" y="4237058"/>
            <a:ext cx="4453574" cy="141320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Extra help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If the wound is large or deep arrange for the casualty to be taken to hospital 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For other bites which pierce the skin seek medical advice.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0453A0B-387B-2747-BBA9-EE02BEFF8B1A}"/>
              </a:ext>
            </a:extLst>
          </p:cNvPr>
          <p:cNvSpPr txBox="1">
            <a:spLocks/>
          </p:cNvSpPr>
          <p:nvPr/>
        </p:nvSpPr>
        <p:spPr>
          <a:xfrm>
            <a:off x="655506" y="574554"/>
            <a:ext cx="3269222" cy="627473"/>
          </a:xfrm>
          <a:prstGeom prst="rect">
            <a:avLst/>
          </a:prstGeom>
          <a:solidFill>
            <a:srgbClr val="009F53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1" kern="1200">
                <a:solidFill>
                  <a:srgbClr val="007A53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700" dirty="0">
                <a:solidFill>
                  <a:schemeClr val="bg1"/>
                </a:solidFill>
              </a:rPr>
              <a:t>Treating bites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7166BD-757B-8368-326E-CD953D91CFAD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2076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0453A0B-387B-2747-BBA9-EE02BEFF8B1A}"/>
              </a:ext>
            </a:extLst>
          </p:cNvPr>
          <p:cNvSpPr txBox="1">
            <a:spLocks/>
          </p:cNvSpPr>
          <p:nvPr/>
        </p:nvSpPr>
        <p:spPr>
          <a:xfrm>
            <a:off x="655506" y="574554"/>
            <a:ext cx="3639092" cy="627473"/>
          </a:xfrm>
          <a:prstGeom prst="rect">
            <a:avLst/>
          </a:prstGeom>
          <a:solidFill>
            <a:srgbClr val="009F53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1" kern="1200">
                <a:solidFill>
                  <a:srgbClr val="007A53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700" dirty="0">
                <a:solidFill>
                  <a:schemeClr val="bg1"/>
                </a:solidFill>
              </a:rPr>
              <a:t>Treating stings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3702F8-86C7-77A9-28FC-BA61D340BC91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2577472-12EC-27C4-EAC4-B9494EF91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8711" y="2171509"/>
            <a:ext cx="2047664" cy="18593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22C942-6556-0399-F59E-293C20843C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1" t="29085" r="11261" b="14544"/>
          <a:stretch/>
        </p:blipFill>
        <p:spPr>
          <a:xfrm>
            <a:off x="9639784" y="2444580"/>
            <a:ext cx="2353898" cy="178783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6E67EAB-ECCA-8499-E963-516B45A1C573}"/>
              </a:ext>
            </a:extLst>
          </p:cNvPr>
          <p:cNvSpPr>
            <a:spLocks noChangeAspect="1"/>
          </p:cNvSpPr>
          <p:nvPr/>
        </p:nvSpPr>
        <p:spPr>
          <a:xfrm>
            <a:off x="830640" y="2171509"/>
            <a:ext cx="1778156" cy="116698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Reassure the casualty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Help them to sit or lie down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9B1C7D-F3A7-1059-EF76-A95C6CB7CAB5}"/>
              </a:ext>
            </a:extLst>
          </p:cNvPr>
          <p:cNvSpPr>
            <a:spLocks noChangeAspect="1"/>
          </p:cNvSpPr>
          <p:nvPr/>
        </p:nvSpPr>
        <p:spPr>
          <a:xfrm>
            <a:off x="5218807" y="2050082"/>
            <a:ext cx="2261410" cy="190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Remove the sting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If a sting is visible, brush or scrape it sideways with the edge of a card or your fingernail</a:t>
            </a:r>
          </a:p>
          <a:p>
            <a:pPr marL="316230" indent="-316230">
              <a:buSzPct val="100000"/>
              <a:buBlip>
                <a:blip r:embed="rId6"/>
              </a:buBlip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96ADF3D-1A0A-FDBD-CED3-934B3363E254}"/>
              </a:ext>
            </a:extLst>
          </p:cNvPr>
          <p:cNvSpPr>
            <a:spLocks noChangeAspect="1"/>
          </p:cNvSpPr>
          <p:nvPr/>
        </p:nvSpPr>
        <p:spPr>
          <a:xfrm>
            <a:off x="7966126" y="2050082"/>
            <a:ext cx="2353898" cy="116698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Raise affected area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Apply a cold compress to minimise swelling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F5476FB-11B3-57E7-05FD-2A5F4D2B0F2A}"/>
              </a:ext>
            </a:extLst>
          </p:cNvPr>
          <p:cNvSpPr>
            <a:spLocks noChangeAspect="1"/>
          </p:cNvSpPr>
          <p:nvPr/>
        </p:nvSpPr>
        <p:spPr>
          <a:xfrm>
            <a:off x="914400" y="4350224"/>
            <a:ext cx="3227755" cy="16594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Keep cold compress in place for at least 10 minutes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Monitor vital signs and watch for signs of an allergic reaction e.g. wheezing and/or itchy, swollen, red skin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62B7B1D-B885-CC09-DC25-93CD61C1F764}"/>
              </a:ext>
            </a:extLst>
          </p:cNvPr>
          <p:cNvSpPr>
            <a:spLocks noChangeAspect="1"/>
          </p:cNvSpPr>
          <p:nvPr/>
        </p:nvSpPr>
        <p:spPr>
          <a:xfrm>
            <a:off x="5124217" y="4363155"/>
            <a:ext cx="3851347" cy="215187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  <a:buClr>
                <a:srgbClr val="009F53"/>
              </a:buClr>
              <a:buAutoNum type="arabicPeriod" startAt="5"/>
            </a:pP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Call 999 or 112 </a:t>
            </a:r>
          </a:p>
          <a:p>
            <a:pPr marL="316800" indent="-31680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/>
                <a:cs typeface="Arial"/>
              </a:rPr>
              <a:t>If casualty shows signs of severe allergic reaction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6800" indent="-31680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: Your casualty could become unresponsive. Be prepared to perform CPR.</a:t>
            </a:r>
          </a:p>
          <a:p>
            <a:pPr>
              <a:buSzPct val="100000"/>
              <a:buFont typeface="Arial"/>
              <a:buBlip>
                <a:blip r:embed="rId6"/>
              </a:buBlip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6230" indent="-316230">
              <a:buSzPct val="100000"/>
              <a:buBlip>
                <a:blip r:embed="rId6"/>
              </a:buBlip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E4D319-342D-A1BC-EEBA-8E9C233B0EEC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5185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9181AEC-1DE9-5E6B-DF58-8EDB248E3138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0453A0B-387B-2747-BBA9-EE02BEFF8B1A}"/>
              </a:ext>
            </a:extLst>
          </p:cNvPr>
          <p:cNvSpPr txBox="1">
            <a:spLocks/>
          </p:cNvSpPr>
          <p:nvPr/>
        </p:nvSpPr>
        <p:spPr>
          <a:xfrm>
            <a:off x="655505" y="574554"/>
            <a:ext cx="4358283" cy="627473"/>
          </a:xfrm>
          <a:prstGeom prst="rect">
            <a:avLst/>
          </a:prstGeom>
          <a:solidFill>
            <a:srgbClr val="009F53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1" kern="1200">
                <a:solidFill>
                  <a:srgbClr val="007A53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700" dirty="0">
                <a:solidFill>
                  <a:schemeClr val="bg1"/>
                </a:solidFill>
              </a:rPr>
              <a:t>Treating tick bites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535FE9-BF8E-D233-5BD0-4FA155B33D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997" y="2190583"/>
            <a:ext cx="2047664" cy="185930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9C7D0B9-405A-ECE3-365B-529DAE6FD127}"/>
              </a:ext>
            </a:extLst>
          </p:cNvPr>
          <p:cNvSpPr>
            <a:spLocks noChangeAspect="1"/>
          </p:cNvSpPr>
          <p:nvPr/>
        </p:nvSpPr>
        <p:spPr>
          <a:xfrm>
            <a:off x="1024807" y="2134680"/>
            <a:ext cx="1778156" cy="116698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Reassure the casualty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Help them to sit or lie down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485018-A833-BAC0-70E5-AD774351B893}"/>
              </a:ext>
            </a:extLst>
          </p:cNvPr>
          <p:cNvSpPr>
            <a:spLocks noChangeAspect="1"/>
          </p:cNvSpPr>
          <p:nvPr/>
        </p:nvSpPr>
        <p:spPr>
          <a:xfrm>
            <a:off x="5397063" y="2137777"/>
            <a:ext cx="2853559" cy="1413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Remove the tick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Using tweezers, grasp ticks head as close to casualty’s skin as you can</a:t>
            </a:r>
          </a:p>
          <a:p>
            <a:pPr marL="316230" indent="-316230">
              <a:buSzPct val="100000"/>
              <a:buBlip>
                <a:blip r:embed="rId5"/>
              </a:buBlip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D59EA1-8244-B037-5ABB-D26C4232223F}"/>
              </a:ext>
            </a:extLst>
          </p:cNvPr>
          <p:cNvSpPr>
            <a:spLocks noChangeAspect="1"/>
          </p:cNvSpPr>
          <p:nvPr/>
        </p:nvSpPr>
        <p:spPr>
          <a:xfrm>
            <a:off x="8492223" y="2134680"/>
            <a:ext cx="3583532" cy="116698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230" indent="-316230">
              <a:spcAft>
                <a:spcPts val="720"/>
              </a:spcAft>
            </a:pPr>
            <a:r>
              <a:rPr lang="en-GB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	Gently pull head upwards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Using steady even pressure</a:t>
            </a:r>
          </a:p>
          <a:p>
            <a:pPr marL="316230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Do not jerk the tick as it may leave the mouth parts embedded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51FC2B-DD7A-97BA-BD54-04FB6B0DCAB8}"/>
              </a:ext>
            </a:extLst>
          </p:cNvPr>
          <p:cNvSpPr txBox="1"/>
          <p:nvPr/>
        </p:nvSpPr>
        <p:spPr>
          <a:xfrm>
            <a:off x="1024807" y="4512148"/>
            <a:ext cx="3883524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46532" lvl="1">
              <a:buClr>
                <a:srgbClr val="008453"/>
              </a:buClr>
              <a:defRPr/>
            </a:pPr>
            <a:r>
              <a:rPr lang="en-GB" altLang="en-US" sz="1600" b="1" dirty="0">
                <a:solidFill>
                  <a:srgbClr val="009F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  </a:t>
            </a:r>
            <a:r>
              <a:rPr lang="en-GB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Save the tick</a:t>
            </a:r>
          </a:p>
          <a:p>
            <a:pPr marL="762878" lvl="1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Keep the tick for identification</a:t>
            </a:r>
          </a:p>
          <a:p>
            <a:pPr marL="762878" lvl="1" indent="-31623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Place it in a sealed plastic bag and give to the casualty</a:t>
            </a:r>
          </a:p>
          <a:p>
            <a:pPr marL="316230" indent="-316230">
              <a:buSzPct val="100000"/>
              <a:buBlip>
                <a:blip r:embed="rId5"/>
              </a:buBlip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8453"/>
              </a:buClr>
              <a:defRPr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6A1820-8ADB-427F-A809-F73237F2890C}"/>
              </a:ext>
            </a:extLst>
          </p:cNvPr>
          <p:cNvSpPr>
            <a:spLocks noChangeAspect="1"/>
          </p:cNvSpPr>
          <p:nvPr/>
        </p:nvSpPr>
        <p:spPr>
          <a:xfrm>
            <a:off x="5470414" y="4512148"/>
            <a:ext cx="3021809" cy="165942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16800" indent="-316230">
              <a:spcAft>
                <a:spcPts val="720"/>
              </a:spcAft>
              <a:buClr>
                <a:srgbClr val="009F53"/>
              </a:buClr>
              <a:buAutoNum type="arabicPeriod" startAt="5"/>
            </a:pPr>
            <a:r>
              <a:rPr lang="en-GB" sz="1600" b="1" dirty="0">
                <a:latin typeface="Arial"/>
                <a:cs typeface="Arial"/>
              </a:rPr>
              <a:t>Seek medical advice </a:t>
            </a:r>
            <a:endParaRPr lang="en-US" sz="1600" dirty="0"/>
          </a:p>
          <a:p>
            <a:pPr marL="316800" indent="-316800">
              <a:buClr>
                <a:srgbClr val="009F4D"/>
              </a:buClr>
              <a:buSzPct val="100000"/>
              <a:buFont typeface="Segoe UI Symbol" panose="020B0502040204020203" pitchFamily="34" charset="0"/>
              <a:buChar char="➤"/>
            </a:pPr>
            <a:r>
              <a:rPr lang="en-GB" sz="1600" dirty="0">
                <a:latin typeface="Arial"/>
                <a:cs typeface="Arial"/>
              </a:rPr>
              <a:t>The casualty should take the tick with them as it may be required for analysis.</a:t>
            </a:r>
            <a:endParaRPr lang="en-GB" sz="1600" b="1" dirty="0">
              <a:latin typeface="Arial"/>
              <a:cs typeface="Arial"/>
            </a:endParaRPr>
          </a:p>
          <a:p>
            <a:pPr>
              <a:buSzPct val="100000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6230" indent="-316230">
              <a:buSzPct val="100000"/>
              <a:buBlip>
                <a:blip r:embed="rId5"/>
              </a:buBlip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4C7C8E-B144-D655-FC52-753F0BD095A0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0391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8759EE5-3719-4217-E4B0-EA88F18F6612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1"/>
            <a:ext cx="2693384" cy="626362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Scenario 1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C36F8986-7E1B-AED8-32FB-E4F0EF836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2583" y="1743832"/>
            <a:ext cx="6304029" cy="42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endParaRPr lang="en-GB" sz="2800" dirty="0">
              <a:effectLst/>
              <a:ea typeface="Whitney Book" pitchFamily="50" charset="0"/>
              <a:cs typeface="Whitney Book" pitchFamily="50" charset="0"/>
            </a:endParaRPr>
          </a:p>
          <a:p>
            <a:pPr algn="ctr"/>
            <a:r>
              <a:rPr lang="en-GB" sz="2800" b="1" dirty="0">
                <a:ea typeface="Whitney Book" pitchFamily="50" charset="0"/>
                <a:cs typeface="Whitney Book" pitchFamily="50" charset="0"/>
              </a:rPr>
              <a:t>Sam</a:t>
            </a:r>
            <a:r>
              <a:rPr lang="en-GB" sz="2800" b="1" dirty="0">
                <a:effectLst/>
                <a:ea typeface="Whitney Book" pitchFamily="50" charset="0"/>
                <a:cs typeface="Whitney Book" pitchFamily="50" charset="0"/>
              </a:rPr>
              <a:t> </a:t>
            </a:r>
            <a:r>
              <a:rPr lang="en-GB" sz="2800" b="1" dirty="0">
                <a:ea typeface="Whitney Book" pitchFamily="50" charset="0"/>
                <a:cs typeface="Whitney Book" pitchFamily="50" charset="0"/>
              </a:rPr>
              <a:t>is </a:t>
            </a:r>
            <a:r>
              <a:rPr lang="en-GB" sz="2800" b="1" dirty="0">
                <a:effectLst/>
                <a:ea typeface="Whitney Book" pitchFamily="50" charset="0"/>
                <a:cs typeface="Whitney Book" pitchFamily="50" charset="0"/>
              </a:rPr>
              <a:t>playing in the playground at the park. Her friend suddenly </a:t>
            </a:r>
            <a:r>
              <a:rPr lang="en-GB" sz="2800" b="1" dirty="0">
                <a:ea typeface="Whitney Book" pitchFamily="50" charset="0"/>
                <a:cs typeface="Whitney Book" pitchFamily="50" charset="0"/>
              </a:rPr>
              <a:t>cries </a:t>
            </a:r>
            <a:r>
              <a:rPr lang="en-GB" sz="2800" b="1" dirty="0">
                <a:effectLst/>
                <a:ea typeface="Whitney Book" pitchFamily="50" charset="0"/>
                <a:cs typeface="Whitney Book" pitchFamily="50" charset="0"/>
              </a:rPr>
              <a:t>out in pain and </a:t>
            </a:r>
            <a:r>
              <a:rPr lang="en-GB" sz="2800" b="1" dirty="0">
                <a:ea typeface="Whitney Book" pitchFamily="50" charset="0"/>
                <a:cs typeface="Whitney Book" pitchFamily="50" charset="0"/>
              </a:rPr>
              <a:t>points</a:t>
            </a:r>
            <a:r>
              <a:rPr lang="en-GB" sz="2800" b="1" dirty="0">
                <a:effectLst/>
                <a:ea typeface="Whitney Book" pitchFamily="50" charset="0"/>
                <a:cs typeface="Whitney Book" pitchFamily="50" charset="0"/>
              </a:rPr>
              <a:t> </a:t>
            </a:r>
            <a:r>
              <a:rPr lang="en-GB" sz="2800" b="1" dirty="0">
                <a:ea typeface="Whitney Book" pitchFamily="50" charset="0"/>
                <a:cs typeface="Whitney Book" pitchFamily="50" charset="0"/>
              </a:rPr>
              <a:t>at</a:t>
            </a:r>
            <a:r>
              <a:rPr lang="en-GB" sz="2800" b="1" dirty="0">
                <a:effectLst/>
                <a:ea typeface="Whitney Book" pitchFamily="50" charset="0"/>
                <a:cs typeface="Whitney Book" pitchFamily="50" charset="0"/>
              </a:rPr>
              <a:t> her arm</a:t>
            </a:r>
            <a:r>
              <a:rPr lang="en-GB" sz="2800" b="1" dirty="0">
                <a:ea typeface="Whitney Book" pitchFamily="50" charset="0"/>
                <a:cs typeface="Whitney Book" pitchFamily="50" charset="0"/>
              </a:rPr>
              <a:t>.</a:t>
            </a:r>
            <a:r>
              <a:rPr lang="en-GB" sz="2800" b="1" dirty="0">
                <a:effectLst/>
                <a:ea typeface="Whitney Book" pitchFamily="50" charset="0"/>
                <a:cs typeface="Whitney Book" pitchFamily="50" charset="0"/>
              </a:rPr>
              <a:t> </a:t>
            </a:r>
            <a:r>
              <a:rPr lang="en-GB" sz="2800" b="1" dirty="0">
                <a:ea typeface="Whitney Book" pitchFamily="50" charset="0"/>
                <a:cs typeface="Whitney Book" pitchFamily="50" charset="0"/>
              </a:rPr>
              <a:t>A</a:t>
            </a:r>
            <a:r>
              <a:rPr lang="en-GB" sz="2800" b="1" dirty="0">
                <a:effectLst/>
                <a:ea typeface="Whitney Book" pitchFamily="50" charset="0"/>
                <a:cs typeface="Whitney Book" pitchFamily="50" charset="0"/>
              </a:rPr>
              <a:t> </a:t>
            </a:r>
            <a:r>
              <a:rPr lang="en-GB" sz="2800" b="1" dirty="0">
                <a:ea typeface="Whitney Book" pitchFamily="50" charset="0"/>
                <a:cs typeface="Whitney Book" pitchFamily="50" charset="0"/>
              </a:rPr>
              <a:t>bee drops</a:t>
            </a:r>
            <a:r>
              <a:rPr lang="en-GB" sz="2800" b="1" dirty="0">
                <a:effectLst/>
                <a:ea typeface="Whitney Book" pitchFamily="50" charset="0"/>
                <a:cs typeface="Whitney Book" pitchFamily="50" charset="0"/>
              </a:rPr>
              <a:t> to the floor and a sting </a:t>
            </a:r>
            <a:r>
              <a:rPr lang="en-GB" sz="2800" b="1" dirty="0">
                <a:ea typeface="Whitney Book" pitchFamily="50" charset="0"/>
                <a:cs typeface="Whitney Book" pitchFamily="50" charset="0"/>
              </a:rPr>
              <a:t>sticks</a:t>
            </a:r>
            <a:r>
              <a:rPr lang="en-GB" sz="2800" b="1" dirty="0">
                <a:effectLst/>
                <a:ea typeface="Whitney Book" pitchFamily="50" charset="0"/>
                <a:cs typeface="Whitney Book" pitchFamily="50" charset="0"/>
              </a:rPr>
              <a:t> out of the skin</a:t>
            </a:r>
            <a:r>
              <a:rPr lang="en-GB" sz="2800" b="1" dirty="0">
                <a:ea typeface="Whitney Book" pitchFamily="50" charset="0"/>
                <a:cs typeface="Whitney Book" pitchFamily="50" charset="0"/>
              </a:rPr>
              <a:t>.</a:t>
            </a:r>
            <a:endParaRPr lang="en-GB" sz="2800" b="1" dirty="0">
              <a:effectLst/>
              <a:ea typeface="Whitney Book" pitchFamily="50" charset="0"/>
              <a:cs typeface="Whitney Book" pitchFamily="50" charset="0"/>
            </a:endParaRPr>
          </a:p>
          <a:p>
            <a:pPr algn="ctr"/>
            <a:br>
              <a:rPr lang="en-US" sz="2800" dirty="0">
                <a:effectLst/>
                <a:ea typeface="Whitney Book" pitchFamily="50" charset="0"/>
                <a:cs typeface="Whitney Book" pitchFamily="50" charset="0"/>
              </a:rPr>
            </a:br>
            <a:r>
              <a:rPr lang="en-US" sz="2800" b="1" dirty="0">
                <a:solidFill>
                  <a:srgbClr val="009F53"/>
                </a:solidFill>
                <a:effectLst/>
                <a:ea typeface="Whitney Book" pitchFamily="50" charset="0"/>
                <a:cs typeface="Whitney Book" pitchFamily="50" charset="0"/>
              </a:rPr>
              <a:t>What should a first aider do? </a:t>
            </a:r>
            <a:endParaRPr lang="en-GB" sz="2800" b="1" dirty="0">
              <a:solidFill>
                <a:srgbClr val="009F53"/>
              </a:solidFill>
              <a:effectLst/>
              <a:ea typeface="Whitney Book" pitchFamily="50" charset="0"/>
              <a:cs typeface="Whitney Book" pitchFamily="50" charset="0"/>
            </a:endParaRPr>
          </a:p>
          <a:p>
            <a:endParaRPr lang="en-GB" sz="3200" b="1" dirty="0">
              <a:effectLst/>
              <a:ea typeface="Whitney Book" pitchFamily="50" charset="0"/>
              <a:cs typeface="Whitney Book" pitchFamily="50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A66BB8-EF2C-F99D-454D-57172DD152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101" y="2592146"/>
            <a:ext cx="2485880" cy="25244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6FB19E-0FEB-82C1-F839-ECC257886287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8027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5875440-AC47-0100-5E97-63E0BCDAAB87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1"/>
            <a:ext cx="2729009" cy="626362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Scenario 2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id="{C36F8986-7E1B-AED8-32FB-E4F0EF836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360" y="1995804"/>
            <a:ext cx="6637938" cy="42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r>
              <a:rPr lang="en-GB" sz="2800" b="1" dirty="0">
                <a:effectLst/>
                <a:ea typeface="Whitney Book" pitchFamily="50" charset="0"/>
                <a:cs typeface="Whitney Book" pitchFamily="50" charset="0"/>
              </a:rPr>
              <a:t>Jacob </a:t>
            </a:r>
            <a:r>
              <a:rPr lang="en-GB" sz="2800" b="1" dirty="0">
                <a:ea typeface="Whitney Book" pitchFamily="50" charset="0"/>
                <a:cs typeface="Whitney Book" pitchFamily="50" charset="0"/>
              </a:rPr>
              <a:t>is</a:t>
            </a:r>
            <a:r>
              <a:rPr lang="en-GB" sz="2800" b="1" dirty="0">
                <a:effectLst/>
                <a:ea typeface="Whitney Book" pitchFamily="50" charset="0"/>
                <a:cs typeface="Whitney Book" pitchFamily="50" charset="0"/>
              </a:rPr>
              <a:t> walking his dog Ozzy.</a:t>
            </a:r>
            <a:r>
              <a:rPr lang="en-GB" sz="2800" b="1" dirty="0">
                <a:ea typeface="Whitney Book" pitchFamily="50" charset="0"/>
                <a:cs typeface="Whitney Book" pitchFamily="50" charset="0"/>
              </a:rPr>
              <a:t> A dog approaches them which does not appear to be on a lead. The dog begins to growl at Ozzy, before charging at him. Jacob attempts to stop the dog but is bit on his arm.</a:t>
            </a:r>
            <a:endParaRPr lang="en-GB" sz="2800" b="1" dirty="0">
              <a:effectLst/>
              <a:ea typeface="Whitney Book" pitchFamily="50" charset="0"/>
              <a:cs typeface="Whitney Book" pitchFamily="50" charset="0"/>
            </a:endParaRPr>
          </a:p>
          <a:p>
            <a:pPr algn="ctr"/>
            <a:br>
              <a:rPr lang="en-US" sz="2800" dirty="0">
                <a:effectLst/>
                <a:ea typeface="Whitney Book" pitchFamily="50" charset="0"/>
                <a:cs typeface="Whitney Book" pitchFamily="50" charset="0"/>
              </a:rPr>
            </a:br>
            <a:r>
              <a:rPr lang="en-US" sz="2800" b="1" dirty="0">
                <a:solidFill>
                  <a:srgbClr val="009F53"/>
                </a:solidFill>
                <a:effectLst/>
                <a:ea typeface="Whitney Book" pitchFamily="50" charset="0"/>
                <a:cs typeface="Whitney Book" pitchFamily="50" charset="0"/>
              </a:rPr>
              <a:t>What should a first aider do? </a:t>
            </a:r>
            <a:endParaRPr lang="en-GB" sz="2800" b="1" dirty="0">
              <a:solidFill>
                <a:srgbClr val="009F53"/>
              </a:solidFill>
              <a:effectLst/>
              <a:ea typeface="Whitney Book" pitchFamily="50" charset="0"/>
              <a:cs typeface="Whitney Book" pitchFamily="50" charset="0"/>
            </a:endParaRPr>
          </a:p>
          <a:p>
            <a:endParaRPr lang="en-GB" sz="3200" b="1" dirty="0">
              <a:effectLst/>
              <a:ea typeface="Whitney Book" pitchFamily="50" charset="0"/>
              <a:cs typeface="Whitney Book" pitchFamily="50" charset="0"/>
            </a:endParaRPr>
          </a:p>
        </p:txBody>
      </p:sp>
      <p:pic>
        <p:nvPicPr>
          <p:cNvPr id="5" name="Picture 4" descr="Person in trousers holding leash and stroking dog on head, outdoors in rain">
            <a:extLst>
              <a:ext uri="{FF2B5EF4-FFF2-40B4-BE49-F238E27FC236}">
                <a16:creationId xmlns:a16="http://schemas.microsoft.com/office/drawing/2014/main" id="{017EFBDC-39B5-8958-704C-E5F6FAC3E1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029" y="2422566"/>
            <a:ext cx="4450032" cy="2966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2DC8EC-ADFD-FD55-E628-716AF0EAD8B2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3693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C0FFAB4-22EF-4E0C-626F-454361ADE226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19"/>
            <a:ext cx="7977904" cy="602890"/>
          </a:xfrm>
          <a:solidFill>
            <a:srgbClr val="009F53"/>
          </a:solidFill>
        </p:spPr>
        <p:txBody>
          <a:bodyPr/>
          <a:lstStyle/>
          <a:p>
            <a:r>
              <a:rPr lang="en-US" sz="3700" dirty="0"/>
              <a:t>Check my learning: Bites &amp; stings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29826" y="1545025"/>
            <a:ext cx="3935820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009F53"/>
                </a:solidFill>
              </a:rPr>
              <a:t>Learning outcomes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BFB979-A978-0AD7-CBC5-2F7878B5FC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91" y="1519208"/>
            <a:ext cx="644070" cy="6440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E58BF78-E177-C671-FEFA-8B78447D68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794" y="1505687"/>
            <a:ext cx="644070" cy="64407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F1AFDA9-1722-9AAD-7C29-2CA8C4704844}"/>
              </a:ext>
            </a:extLst>
          </p:cNvPr>
          <p:cNvSpPr/>
          <p:nvPr/>
        </p:nvSpPr>
        <p:spPr>
          <a:xfrm>
            <a:off x="10442623" y="2414280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4FDC88-4C8D-FBAB-5248-C8C614A20699}"/>
              </a:ext>
            </a:extLst>
          </p:cNvPr>
          <p:cNvSpPr/>
          <p:nvPr/>
        </p:nvSpPr>
        <p:spPr>
          <a:xfrm>
            <a:off x="11259513" y="2414279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57AE32-ED5E-1FF6-1D6B-EE3F01DA8B95}"/>
              </a:ext>
            </a:extLst>
          </p:cNvPr>
          <p:cNvSpPr txBox="1"/>
          <p:nvPr/>
        </p:nvSpPr>
        <p:spPr>
          <a:xfrm>
            <a:off x="429826" y="2327208"/>
            <a:ext cx="8979663" cy="3247043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000" dirty="0"/>
              <a:t>Be able to identify when a casualty is having an allergic reaction to a bite or sting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000" dirty="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000" dirty="0"/>
              <a:t>Be able to provide first aid treatment for a casualty who has been bitten or stung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000" dirty="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000" dirty="0"/>
              <a:t>Be able to comfort and reassure a casualty who has been bitten or stung 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000" dirty="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000" dirty="0"/>
              <a:t>Be able to seek medical help for a casualty who has been bitten or stung.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C6EDA4-C179-33B7-4B80-8D7367AA0FFC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66894B-0AB7-AE14-1B35-2AF635093127}"/>
              </a:ext>
            </a:extLst>
          </p:cNvPr>
          <p:cNvSpPr/>
          <p:nvPr/>
        </p:nvSpPr>
        <p:spPr>
          <a:xfrm>
            <a:off x="10442623" y="3421523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4EF26C-6B8F-C281-BDAD-0F91F24995F1}"/>
              </a:ext>
            </a:extLst>
          </p:cNvPr>
          <p:cNvSpPr/>
          <p:nvPr/>
        </p:nvSpPr>
        <p:spPr>
          <a:xfrm>
            <a:off x="11259513" y="3421522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434EC7-A0C9-FD9C-754E-4883517A8F96}"/>
              </a:ext>
            </a:extLst>
          </p:cNvPr>
          <p:cNvSpPr/>
          <p:nvPr/>
        </p:nvSpPr>
        <p:spPr>
          <a:xfrm>
            <a:off x="10442623" y="4427029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186A47-6613-25DE-1CA9-99247DA4904C}"/>
              </a:ext>
            </a:extLst>
          </p:cNvPr>
          <p:cNvSpPr/>
          <p:nvPr/>
        </p:nvSpPr>
        <p:spPr>
          <a:xfrm>
            <a:off x="11259513" y="4427028"/>
            <a:ext cx="403950" cy="371015"/>
          </a:xfrm>
          <a:prstGeom prst="rect">
            <a:avLst/>
          </a:prstGeom>
          <a:noFill/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0CE0378-F71D-EECD-0FC5-B50D00B195CE}"/>
              </a:ext>
            </a:extLst>
          </p:cNvPr>
          <p:cNvSpPr/>
          <p:nvPr/>
        </p:nvSpPr>
        <p:spPr>
          <a:xfrm>
            <a:off x="10442623" y="5310899"/>
            <a:ext cx="403950" cy="371015"/>
          </a:xfrm>
          <a:prstGeom prst="rect">
            <a:avLst/>
          </a:prstGeom>
          <a:solidFill>
            <a:schemeClr val="bg1"/>
          </a:solidFill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F4E3C4A-424A-C308-16B0-D40E2257FED1}"/>
              </a:ext>
            </a:extLst>
          </p:cNvPr>
          <p:cNvSpPr/>
          <p:nvPr/>
        </p:nvSpPr>
        <p:spPr>
          <a:xfrm>
            <a:off x="11259513" y="5310898"/>
            <a:ext cx="403950" cy="371015"/>
          </a:xfrm>
          <a:prstGeom prst="rect">
            <a:avLst/>
          </a:prstGeom>
          <a:solidFill>
            <a:schemeClr val="bg1"/>
          </a:solidFill>
          <a:ln w="28575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15218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4F94435-1224-48EC-A281-149D2B2D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688" y="2211849"/>
            <a:ext cx="8548624" cy="243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274B60-89CC-03FA-9786-D43D864EAA7E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AB51A42-CD34-ADB5-D43E-70C5ED59A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178" y="4745903"/>
            <a:ext cx="1463934" cy="142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9477CE9B-8C17-3072-DB97-53E97260F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528" y="4745903"/>
            <a:ext cx="1459233" cy="142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236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1DE2FE9-EF1F-618A-6EE9-2CD3A20436F3}"/>
              </a:ext>
            </a:extLst>
          </p:cNvPr>
          <p:cNvSpPr/>
          <p:nvPr/>
        </p:nvSpPr>
        <p:spPr>
          <a:xfrm>
            <a:off x="0" y="1807779"/>
            <a:ext cx="1397876" cy="1843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1AD65E-D046-C714-8AD1-2D4AB02382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956" y="2299364"/>
            <a:ext cx="11294087" cy="3271157"/>
          </a:xfrm>
        </p:spPr>
        <p:txBody>
          <a:bodyPr/>
          <a:lstStyle/>
          <a:p>
            <a:pPr algn="ctr"/>
            <a:r>
              <a:rPr lang="en-GB" sz="3200" dirty="0">
                <a:solidFill>
                  <a:srgbClr val="009F53"/>
                </a:solidFill>
              </a:rPr>
              <a:t>To request a KS2 Bites &amp; Stings Certificate, please click the link below and fill out the form.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B30A59C-3D2E-51BF-8E7F-7E15AF023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4730002" cy="539611"/>
          </a:xfrm>
          <a:solidFill>
            <a:srgbClr val="009F53"/>
          </a:solidFill>
        </p:spPr>
        <p:txBody>
          <a:bodyPr/>
          <a:lstStyle/>
          <a:p>
            <a:r>
              <a:rPr lang="en-GB" dirty="0"/>
              <a:t>Request a certificate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18C9EA-95BA-9B35-3EDD-08EFDD052BA7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160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69B47ED-0BFA-0D11-DBD9-A371B35DB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19"/>
            <a:ext cx="3370277" cy="602890"/>
          </a:xfrm>
          <a:solidFill>
            <a:srgbClr val="009F53"/>
          </a:solidFill>
        </p:spPr>
        <p:txBody>
          <a:bodyPr/>
          <a:lstStyle/>
          <a:p>
            <a:r>
              <a:rPr lang="en-US" dirty="0"/>
              <a:t>Bites &amp; stings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A30D4-16FF-7CED-D16C-1D76817EF764}"/>
              </a:ext>
            </a:extLst>
          </p:cNvPr>
          <p:cNvSpPr txBox="1"/>
          <p:nvPr/>
        </p:nvSpPr>
        <p:spPr>
          <a:xfrm>
            <a:off x="2157189" y="2513302"/>
            <a:ext cx="7877622" cy="2308324"/>
          </a:xfrm>
          <a:prstGeom prst="rect">
            <a:avLst/>
          </a:prstGeom>
          <a:noFill/>
          <a:ln w="57150">
            <a:solidFill>
              <a:srgbClr val="009F5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800" dirty="0"/>
              <a:t>A short course to learn how to help someone who has just been bitten or stung.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A0998F-6912-AA09-5769-11CDACC2547F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C30861-8E4D-79C0-38F3-D2C88E605CEB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115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7F35CF7-7869-EC94-EB3F-3DC45612CE28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B9D45D-18DC-14C1-EEFE-D7FC7EDA7AF9}"/>
              </a:ext>
            </a:extLst>
          </p:cNvPr>
          <p:cNvSpPr txBox="1">
            <a:spLocks/>
          </p:cNvSpPr>
          <p:nvPr/>
        </p:nvSpPr>
        <p:spPr>
          <a:xfrm>
            <a:off x="429827" y="1700267"/>
            <a:ext cx="3935820" cy="524919"/>
          </a:xfrm>
          <a:prstGeom prst="rect">
            <a:avLst/>
          </a:prstGeom>
          <a:noFill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009F53"/>
                </a:solidFill>
              </a:rPr>
              <a:t>Learning outcomes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93E060-2332-FE1E-889B-5617E13C9D04}"/>
              </a:ext>
            </a:extLst>
          </p:cNvPr>
          <p:cNvSpPr txBox="1">
            <a:spLocks/>
          </p:cNvSpPr>
          <p:nvPr/>
        </p:nvSpPr>
        <p:spPr>
          <a:xfrm>
            <a:off x="429827" y="641119"/>
            <a:ext cx="3370277" cy="602890"/>
          </a:xfrm>
          <a:prstGeom prst="rect">
            <a:avLst/>
          </a:prstGeom>
          <a:solidFill>
            <a:srgbClr val="009F53"/>
          </a:solidFill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Bites &amp; stings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74C7F4-7083-E23E-D621-52579DFF057C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251901-8862-0AD8-F30D-9E1296C00F69}"/>
              </a:ext>
            </a:extLst>
          </p:cNvPr>
          <p:cNvSpPr txBox="1"/>
          <p:nvPr/>
        </p:nvSpPr>
        <p:spPr>
          <a:xfrm>
            <a:off x="429826" y="2304669"/>
            <a:ext cx="11541457" cy="3062377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Be able to identify when a casualty is having an allergic reaction to a bite or sting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400" dirty="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Be able to provide first aid treatment for a casualty who has been bitten or stung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400" dirty="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Be able to comfort and reassure a casualty who has been bitten or stung 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endParaRPr lang="en-GB" sz="2400" dirty="0"/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/>
              <a:t>Be able to seek medical help for a casualty who has been bitten or stung.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0990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995ABA-D245-5D5F-2C72-5D093BA07AFF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0"/>
            <a:ext cx="1398973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Bites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F9915754-D00F-9D67-AA15-058538B3E36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9827" y="1888008"/>
            <a:ext cx="11177543" cy="3705093"/>
          </a:xfr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lIns="74441" tIns="37221" rIns="74441" bIns="37221" anchor="t"/>
          <a:lstStyle/>
          <a:p>
            <a:pPr marL="361315" indent="-361315">
              <a:lnSpc>
                <a:spcPct val="120000"/>
              </a:lnSpc>
              <a:spcBef>
                <a:spcPts val="0"/>
              </a:spcBef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b="0" dirty="0">
                <a:solidFill>
                  <a:schemeClr val="tx1"/>
                </a:solidFill>
              </a:rPr>
              <a:t>Bites or stings in the mouth or throat are potentially dangerous because swelling can obstruct the airway</a:t>
            </a:r>
            <a:endParaRPr lang="en-US" b="0" dirty="0">
              <a:solidFill>
                <a:schemeClr val="tx1"/>
              </a:solidFill>
            </a:endParaRPr>
          </a:p>
          <a:p>
            <a:pPr marL="361315" indent="-361315">
              <a:lnSpc>
                <a:spcPct val="120000"/>
              </a:lnSpc>
              <a:spcBef>
                <a:spcPts val="0"/>
              </a:spcBef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b="0" dirty="0">
                <a:solidFill>
                  <a:schemeClr val="tx1"/>
                </a:solidFill>
              </a:rPr>
              <a:t>Bites from some snakes, spiders and mosquitoes can cause serious illness and may be fatal</a:t>
            </a:r>
            <a:endParaRPr lang="en-GB" b="0" dirty="0">
              <a:solidFill>
                <a:schemeClr val="tx1"/>
              </a:solidFill>
              <a:cs typeface="Arial"/>
            </a:endParaRPr>
          </a:p>
          <a:p>
            <a:pPr marL="361315" indent="-361315">
              <a:lnSpc>
                <a:spcPct val="120000"/>
              </a:lnSpc>
              <a:spcBef>
                <a:spcPts val="0"/>
              </a:spcBef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b="0" dirty="0">
                <a:solidFill>
                  <a:schemeClr val="tx1"/>
                </a:solidFill>
              </a:rPr>
              <a:t>Ticks are tiny creatures that attach to animals and humans to bite into the skin to suck blood, they carry disease, so should be removed as soon as possible</a:t>
            </a:r>
            <a:endParaRPr lang="en-GB" b="0" dirty="0">
              <a:solidFill>
                <a:schemeClr val="tx1"/>
              </a:solidFill>
              <a:cs typeface="Arial"/>
            </a:endParaRPr>
          </a:p>
          <a:p>
            <a:pPr marL="361315" indent="-361315">
              <a:lnSpc>
                <a:spcPct val="120000"/>
              </a:lnSpc>
              <a:spcBef>
                <a:spcPts val="0"/>
              </a:spcBef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b="0" dirty="0">
                <a:solidFill>
                  <a:schemeClr val="tx1"/>
                </a:solidFill>
              </a:rPr>
              <a:t>Be alert and watch for signs of an allergic reaction, which may lead the casualty to suffer anaphylactic shock.</a:t>
            </a:r>
            <a:endParaRPr lang="en-GB" b="0" dirty="0">
              <a:solidFill>
                <a:schemeClr val="tx1"/>
              </a:solidFill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5FB37C-F66C-8E8F-31D8-56FD8CD22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7900" y="1146146"/>
            <a:ext cx="906340" cy="6231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BB7798-723C-12A9-7911-472EDA52F5C5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6610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017A3B2-21A4-E3D8-7B19-46355F85B088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0"/>
            <a:ext cx="1660230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Stings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405447B-399E-82CC-7A41-79230E7655E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29827" y="1771922"/>
            <a:ext cx="11255492" cy="4011360"/>
          </a:xfr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lIns="74441" tIns="37221" rIns="74441" bIns="37221" anchor="t"/>
          <a:lstStyle/>
          <a:p>
            <a:pPr marL="361315" indent="-361315">
              <a:lnSpc>
                <a:spcPct val="120000"/>
              </a:lnSpc>
              <a:spcBef>
                <a:spcPts val="0"/>
              </a:spcBef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b="0" dirty="0">
                <a:solidFill>
                  <a:schemeClr val="tx1"/>
                </a:solidFill>
              </a:rPr>
              <a:t>Stings are painful and can also be dangerous, some can even be fatal, such as scorpion</a:t>
            </a:r>
            <a:r>
              <a:rPr lang="en-GB" b="0" dirty="0">
                <a:solidFill>
                  <a:schemeClr val="tx1"/>
                </a:solidFill>
                <a:ea typeface="+mn-lt"/>
                <a:cs typeface="+mn-lt"/>
              </a:rPr>
              <a:t> and jellyfish stings</a:t>
            </a:r>
            <a:endParaRPr lang="en-US" b="0" dirty="0">
              <a:solidFill>
                <a:schemeClr val="tx1"/>
              </a:solidFill>
            </a:endParaRPr>
          </a:p>
          <a:p>
            <a:pPr marL="361315" indent="-361315">
              <a:lnSpc>
                <a:spcPct val="120000"/>
              </a:lnSpc>
              <a:spcBef>
                <a:spcPts val="0"/>
              </a:spcBef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b="0" dirty="0">
                <a:solidFill>
                  <a:schemeClr val="tx1"/>
                </a:solidFill>
              </a:rPr>
              <a:t>An initial sharp pain is followed by swelling, redness and soreness, with venomous creatures often producing a lot of pain and swelling</a:t>
            </a:r>
            <a:endParaRPr lang="en-US" b="0" dirty="0">
              <a:solidFill>
                <a:schemeClr val="tx1"/>
              </a:solidFill>
              <a:cs typeface="Arial"/>
            </a:endParaRPr>
          </a:p>
          <a:p>
            <a:pPr marL="361315" indent="-361315">
              <a:lnSpc>
                <a:spcPct val="120000"/>
              </a:lnSpc>
              <a:spcBef>
                <a:spcPts val="0"/>
              </a:spcBef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b="0" dirty="0">
                <a:solidFill>
                  <a:schemeClr val="tx1"/>
                </a:solidFill>
              </a:rPr>
              <a:t>Multiple insect stings can produce a serious reaction</a:t>
            </a:r>
            <a:endParaRPr lang="en-GB" b="0" dirty="0">
              <a:solidFill>
                <a:schemeClr val="tx1"/>
              </a:solidFill>
              <a:cs typeface="Arial"/>
            </a:endParaRPr>
          </a:p>
          <a:p>
            <a:pPr marL="361315" indent="-361315">
              <a:lnSpc>
                <a:spcPct val="120000"/>
              </a:lnSpc>
              <a:spcBef>
                <a:spcPts val="0"/>
              </a:spcBef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b="0" dirty="0">
                <a:solidFill>
                  <a:schemeClr val="tx1"/>
                </a:solidFill>
              </a:rPr>
              <a:t>A sting in the mouth or throat is potentially dangerous because swelling can obstruct the airway</a:t>
            </a:r>
            <a:endParaRPr lang="en-GB" b="0" dirty="0">
              <a:solidFill>
                <a:schemeClr val="tx1"/>
              </a:solidFill>
              <a:cs typeface="Arial"/>
            </a:endParaRPr>
          </a:p>
          <a:p>
            <a:pPr marL="361315" indent="-361315">
              <a:lnSpc>
                <a:spcPct val="120000"/>
              </a:lnSpc>
              <a:spcBef>
                <a:spcPts val="0"/>
              </a:spcBef>
              <a:buClr>
                <a:srgbClr val="009F53"/>
              </a:buClr>
              <a:buFont typeface="Segoe UI Symbol" panose="020B0502040204020203" pitchFamily="34" charset="0"/>
              <a:buChar char="➤"/>
            </a:pPr>
            <a:r>
              <a:rPr lang="en-GB" b="0" dirty="0">
                <a:solidFill>
                  <a:schemeClr val="tx1"/>
                </a:solidFill>
              </a:rPr>
              <a:t>With any sting, it is important to watch for signs of an allergic reaction, which can lead to anaphylactic shock.</a:t>
            </a:r>
            <a:endParaRPr lang="en-GB" b="0" dirty="0">
              <a:solidFill>
                <a:schemeClr val="tx1"/>
              </a:solidFill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DE60F8-9AAF-B47A-14A2-4C47F5D5D6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421" y="898318"/>
            <a:ext cx="969898" cy="755177"/>
          </a:xfrm>
          <a:prstGeom prst="rect">
            <a:avLst/>
          </a:prstGeom>
          <a:noFill/>
          <a:ln w="38100"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7B3772-5846-02D7-484E-9CD9F8D41EC6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9215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DA3B1B9-51B4-D245-90FC-EE7F18BBDC8F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0"/>
            <a:ext cx="8524168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Activity 1: Things that could bite you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0FAE74-F876-47C6-D77D-277C801685F3}"/>
              </a:ext>
            </a:extLst>
          </p:cNvPr>
          <p:cNvSpPr/>
          <p:nvPr/>
        </p:nvSpPr>
        <p:spPr>
          <a:xfrm>
            <a:off x="429826" y="1983388"/>
            <a:ext cx="5666174" cy="3211135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b="1" dirty="0">
                <a:solidFill>
                  <a:srgbClr val="190F2F"/>
                </a:solidFill>
                <a:cs typeface="Times"/>
              </a:rPr>
              <a:t>Task: </a:t>
            </a:r>
            <a:endParaRPr lang="en-GB" sz="2400" dirty="0">
              <a:solidFill>
                <a:srgbClr val="190F2F"/>
              </a:solidFill>
              <a:cs typeface="Times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solidFill>
                  <a:srgbClr val="190F2F"/>
                </a:solidFill>
                <a:cs typeface="Times"/>
              </a:rPr>
              <a:t>Name 5 things that could bite you.</a:t>
            </a:r>
          </a:p>
          <a:p>
            <a:pPr>
              <a:spcAft>
                <a:spcPts val="488"/>
              </a:spcAft>
              <a:buClr>
                <a:schemeClr val="tx2"/>
              </a:buClr>
              <a:buSzPct val="100000"/>
            </a:pPr>
            <a:endParaRPr lang="en-GB" sz="2400" b="1" dirty="0">
              <a:solidFill>
                <a:srgbClr val="190F2F"/>
              </a:solidFill>
              <a:cs typeface="Times"/>
            </a:endParaRPr>
          </a:p>
          <a:p>
            <a:pPr>
              <a:spcAft>
                <a:spcPts val="488"/>
              </a:spcAft>
              <a:buClr>
                <a:schemeClr val="tx2"/>
              </a:buClr>
              <a:buSzPct val="100000"/>
            </a:pPr>
            <a:r>
              <a:rPr lang="en-GB" sz="2400" b="1" dirty="0">
                <a:solidFill>
                  <a:srgbClr val="190F2F"/>
                </a:solidFill>
                <a:cs typeface="Times"/>
              </a:rPr>
              <a:t>Question: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solidFill>
                  <a:srgbClr val="190F2F"/>
                </a:solidFill>
                <a:cs typeface="Times"/>
              </a:rPr>
              <a:t>What sort of injury could you get from a bite? (consider the teeth in the pictures opposite to get an idea).</a:t>
            </a:r>
            <a:endParaRPr lang="en-GB" sz="2400" dirty="0">
              <a:solidFill>
                <a:srgbClr val="000000"/>
              </a:solidFill>
              <a:cs typeface="Arial"/>
            </a:endParaRPr>
          </a:p>
          <a:p>
            <a:pPr>
              <a:spcAft>
                <a:spcPts val="488"/>
              </a:spcAft>
              <a:buClr>
                <a:schemeClr val="tx2"/>
              </a:buClr>
              <a:buSzPct val="100000"/>
            </a:pPr>
            <a:endParaRPr lang="en-GB" dirty="0">
              <a:cs typeface="Arial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EBDE78B-C153-5AE3-2AFE-265F51E8B8C2}"/>
              </a:ext>
            </a:extLst>
          </p:cNvPr>
          <p:cNvGrpSpPr/>
          <p:nvPr/>
        </p:nvGrpSpPr>
        <p:grpSpPr>
          <a:xfrm>
            <a:off x="7212905" y="1983388"/>
            <a:ext cx="4170947" cy="3966774"/>
            <a:chOff x="5044467" y="1935262"/>
            <a:chExt cx="3577388" cy="325855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5B2F180-9416-2E1D-0EFF-18832416A6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71" t="19469" r="15461"/>
            <a:stretch/>
          </p:blipFill>
          <p:spPr>
            <a:xfrm>
              <a:off x="6865246" y="3605646"/>
              <a:ext cx="1756609" cy="158816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2E13F22-C2AD-45E4-EF75-04D8A62520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622" b="8338"/>
            <a:stretch/>
          </p:blipFill>
          <p:spPr>
            <a:xfrm>
              <a:off x="6865246" y="1935262"/>
              <a:ext cx="1756609" cy="158816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FDF67B4-F493-767F-F311-E5DA3CBC44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4467" y="3587673"/>
              <a:ext cx="1756609" cy="1604286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2687129-7E8A-96E5-50EA-4062DD7A14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66"/>
            <a:stretch/>
          </p:blipFill>
          <p:spPr>
            <a:xfrm>
              <a:off x="5044467" y="1942949"/>
              <a:ext cx="1756609" cy="157821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667252FA-CD5C-F720-104A-074E9297F8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7838" y="3115288"/>
              <a:ext cx="1171214" cy="1055884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D81EA78-207F-4D9C-29B2-990468CD3EDA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4646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EF30E20-0D3B-95E2-48BA-7317FABB5675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6" y="641120"/>
            <a:ext cx="8844803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Activity 2: Things that could sting you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0FAE74-F876-47C6-D77D-277C801685F3}"/>
              </a:ext>
            </a:extLst>
          </p:cNvPr>
          <p:cNvSpPr/>
          <p:nvPr/>
        </p:nvSpPr>
        <p:spPr>
          <a:xfrm>
            <a:off x="429826" y="1983388"/>
            <a:ext cx="5448459" cy="3303468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b="1" dirty="0">
                <a:solidFill>
                  <a:srgbClr val="190F2F"/>
                </a:solidFill>
                <a:cs typeface="Times"/>
              </a:rPr>
              <a:t>Task: </a:t>
            </a:r>
            <a:endParaRPr lang="en-GB" sz="2400" dirty="0">
              <a:solidFill>
                <a:srgbClr val="190F2F"/>
              </a:solidFill>
              <a:cs typeface="Times"/>
            </a:endParaRP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solidFill>
                  <a:srgbClr val="190F2F"/>
                </a:solidFill>
                <a:cs typeface="Times"/>
              </a:rPr>
              <a:t>Name 5 things that could sting you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solidFill>
                  <a:srgbClr val="190F2F"/>
                </a:solidFill>
                <a:cs typeface="Times"/>
              </a:rPr>
              <a:t>Describe what it might feel like to be stung.</a:t>
            </a:r>
          </a:p>
          <a:p>
            <a:pPr>
              <a:spcAft>
                <a:spcPts val="488"/>
              </a:spcAft>
              <a:buClr>
                <a:schemeClr val="tx2"/>
              </a:buClr>
              <a:buSzPct val="100000"/>
            </a:pPr>
            <a:endParaRPr lang="en-GB" sz="2400" b="1" dirty="0">
              <a:solidFill>
                <a:srgbClr val="190F2F"/>
              </a:solidFill>
              <a:cs typeface="Times"/>
            </a:endParaRPr>
          </a:p>
          <a:p>
            <a:pPr>
              <a:spcAft>
                <a:spcPts val="488"/>
              </a:spcAft>
              <a:buClr>
                <a:schemeClr val="tx2"/>
              </a:buClr>
              <a:buSzPct val="100000"/>
            </a:pPr>
            <a:r>
              <a:rPr lang="en-GB" sz="2400" b="1" dirty="0">
                <a:solidFill>
                  <a:srgbClr val="190F2F"/>
                </a:solidFill>
                <a:cs typeface="Times"/>
              </a:rPr>
              <a:t>Question: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solidFill>
                  <a:srgbClr val="190F2F"/>
                </a:solidFill>
                <a:cs typeface="Times"/>
              </a:rPr>
              <a:t>What might it look like when you have been stung?</a:t>
            </a:r>
            <a:endParaRPr lang="en-GB" sz="2400" dirty="0">
              <a:solidFill>
                <a:srgbClr val="000000"/>
              </a:solidFill>
              <a:cs typeface="Arial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768B9D5-27A9-F91B-C3AB-30F5FFA23F77}"/>
              </a:ext>
            </a:extLst>
          </p:cNvPr>
          <p:cNvGrpSpPr/>
          <p:nvPr/>
        </p:nvGrpSpPr>
        <p:grpSpPr>
          <a:xfrm>
            <a:off x="6909929" y="1983388"/>
            <a:ext cx="4395379" cy="3828438"/>
            <a:chOff x="5057379" y="1171074"/>
            <a:chExt cx="3769687" cy="296675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ABCE44C-097F-BF81-A12A-62EF15F7C0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25" r="9376" b="5521"/>
            <a:stretch/>
          </p:blipFill>
          <p:spPr>
            <a:xfrm>
              <a:off x="5057379" y="2695602"/>
              <a:ext cx="1852861" cy="143029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B0C6335-55B7-3B63-A7FA-A67934F8EA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85" t="13777"/>
            <a:stretch/>
          </p:blipFill>
          <p:spPr>
            <a:xfrm>
              <a:off x="6974205" y="1171074"/>
              <a:ext cx="1852861" cy="144222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4DB77CE-9AEE-2E8C-0704-55D1F4D60A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9" t="21754" r="17626" b="17614"/>
            <a:stretch/>
          </p:blipFill>
          <p:spPr>
            <a:xfrm>
              <a:off x="6974408" y="2695602"/>
              <a:ext cx="1852658" cy="144222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CC1AAD0-D77B-DD7C-4392-59D430F7B2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64" t="15412" r="18476" b="16849"/>
            <a:stretch/>
          </p:blipFill>
          <p:spPr>
            <a:xfrm>
              <a:off x="5057379" y="1171074"/>
              <a:ext cx="1852861" cy="144222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AE2BEA4-CD90-2583-3BE2-B6D5D2841B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73" t="13554" r="9753" b="13040"/>
            <a:stretch/>
          </p:blipFill>
          <p:spPr>
            <a:xfrm>
              <a:off x="6248459" y="2183504"/>
              <a:ext cx="1323155" cy="1024194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00D9460-BC0F-43F7-C17A-FE57F0123B80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0804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5C49416-A84C-ECC8-B034-93BA46F0AF3D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0"/>
            <a:ext cx="8141732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Activity 3: Bites &amp; stings charades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0FAE74-F876-47C6-D77D-277C801685F3}"/>
              </a:ext>
            </a:extLst>
          </p:cNvPr>
          <p:cNvSpPr/>
          <p:nvPr/>
        </p:nvSpPr>
        <p:spPr>
          <a:xfrm>
            <a:off x="1339850" y="2850287"/>
            <a:ext cx="4296553" cy="2308324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3600" dirty="0"/>
              <a:t>This activity allows students to identify creatures that may bite or sting</a:t>
            </a:r>
            <a:endParaRPr lang="en-GB" sz="2800" dirty="0">
              <a:cs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CD806A-E49A-8694-67F7-B83C2FF440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949" y="2453926"/>
            <a:ext cx="1920354" cy="19501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70523A7-0ECC-94D8-6B19-6C496DBB7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088" y="3876919"/>
            <a:ext cx="2458272" cy="1692623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A3D348AB-5B98-C7D3-C78C-200530F7CE18}"/>
              </a:ext>
            </a:extLst>
          </p:cNvPr>
          <p:cNvSpPr/>
          <p:nvPr/>
        </p:nvSpPr>
        <p:spPr>
          <a:xfrm>
            <a:off x="5636403" y="1598602"/>
            <a:ext cx="1716631" cy="634787"/>
          </a:xfrm>
          <a:prstGeom prst="wedgeRoundRectCallout">
            <a:avLst>
              <a:gd name="adj1" fmla="val 58748"/>
              <a:gd name="adj2" fmla="val 90256"/>
              <a:gd name="adj3" fmla="val 16667"/>
            </a:avLst>
          </a:prstGeom>
          <a:noFill/>
          <a:ln>
            <a:solidFill>
              <a:srgbClr val="A9AA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160" dirty="0">
                <a:solidFill>
                  <a:srgbClr val="008453"/>
                </a:solidFill>
              </a:rPr>
              <a:t>I may sting!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9CD9FC03-CE82-843A-B859-D8D0556A96A1}"/>
              </a:ext>
            </a:extLst>
          </p:cNvPr>
          <p:cNvSpPr/>
          <p:nvPr/>
        </p:nvSpPr>
        <p:spPr>
          <a:xfrm>
            <a:off x="10219561" y="2850287"/>
            <a:ext cx="1822018" cy="598197"/>
          </a:xfrm>
          <a:prstGeom prst="wedgeRoundRectCallout">
            <a:avLst>
              <a:gd name="adj1" fmla="val -62585"/>
              <a:gd name="adj2" fmla="val 101919"/>
              <a:gd name="adj3" fmla="val 16667"/>
            </a:avLst>
          </a:prstGeom>
          <a:noFill/>
          <a:ln>
            <a:solidFill>
              <a:srgbClr val="A9AA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160" dirty="0">
                <a:solidFill>
                  <a:srgbClr val="008453"/>
                </a:solidFill>
              </a:rPr>
              <a:t>I may bite!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367D69-A03A-44C5-71C8-DEADF77509B9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0402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F28FD22-4D59-7326-E92A-64BB82AA6528}"/>
              </a:ext>
            </a:extLst>
          </p:cNvPr>
          <p:cNvSpPr/>
          <p:nvPr/>
        </p:nvSpPr>
        <p:spPr>
          <a:xfrm>
            <a:off x="3176" y="1776249"/>
            <a:ext cx="1510313" cy="1642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16B3B2-68CE-B528-5734-90051D656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827" y="641120"/>
            <a:ext cx="4581560" cy="634787"/>
          </a:xfrm>
          <a:solidFill>
            <a:srgbClr val="009F53"/>
          </a:solidFill>
        </p:spPr>
        <p:txBody>
          <a:bodyPr>
            <a:normAutofit/>
          </a:bodyPr>
          <a:lstStyle/>
          <a:p>
            <a:r>
              <a:rPr lang="en-US" sz="3700" dirty="0"/>
              <a:t>What can go wrong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6D3A22-0118-777F-7564-0713BFF0AC5A}"/>
              </a:ext>
            </a:extLst>
          </p:cNvPr>
          <p:cNvSpPr/>
          <p:nvPr/>
        </p:nvSpPr>
        <p:spPr>
          <a:xfrm>
            <a:off x="429827" y="1475671"/>
            <a:ext cx="6790370" cy="3111108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 anchor="t">
            <a:spAutoFit/>
          </a:bodyPr>
          <a:lstStyle/>
          <a:p>
            <a:r>
              <a:rPr lang="en-GB" sz="2400" b="1" dirty="0">
                <a:cs typeface="Times"/>
              </a:rPr>
              <a:t>Allergic Reaction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cs typeface="Times"/>
              </a:rPr>
              <a:t>An allergic reaction can occur from a bite or sting. This can be really dangerous for the casualty. It may cause problems with their airway and breathing</a:t>
            </a:r>
          </a:p>
          <a:p>
            <a:pPr marL="365125" indent="-36512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cs typeface="Times"/>
              </a:rPr>
              <a:t>If there are any other signs of a severe allergic reaction (anaphylaxis) you should seek urgent medical attention. 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4AB254-9FF7-287F-5497-169B7E242A29}"/>
              </a:ext>
            </a:extLst>
          </p:cNvPr>
          <p:cNvSpPr/>
          <p:nvPr/>
        </p:nvSpPr>
        <p:spPr>
          <a:xfrm>
            <a:off x="7745970" y="1475671"/>
            <a:ext cx="4016203" cy="3480440"/>
          </a:xfrm>
          <a:prstGeom prst="rect">
            <a:avLst/>
          </a:prstGeom>
          <a:solidFill>
            <a:schemeClr val="bg1"/>
          </a:solidFill>
          <a:ln w="38100">
            <a:solidFill>
              <a:srgbClr val="009F53"/>
            </a:solidFill>
          </a:ln>
        </p:spPr>
        <p:txBody>
          <a:bodyPr wrap="square">
            <a:spAutoFit/>
          </a:bodyPr>
          <a:lstStyle/>
          <a:p>
            <a:r>
              <a:rPr lang="en-GB" sz="2400" b="1" dirty="0">
                <a:cs typeface="Times"/>
              </a:rPr>
              <a:t>Infection</a:t>
            </a:r>
          </a:p>
          <a:p>
            <a:pPr marL="365745" indent="-36574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cs typeface="Times"/>
              </a:rPr>
              <a:t>Bites from sharp teeth can cause deep puncture wounds that can damage tissues and put germs inside of the body</a:t>
            </a:r>
          </a:p>
          <a:p>
            <a:pPr marL="365745" indent="-365745">
              <a:spcAft>
                <a:spcPts val="488"/>
              </a:spcAft>
              <a:buClr>
                <a:srgbClr val="009F53"/>
              </a:buClr>
              <a:buSzPct val="100000"/>
              <a:buFont typeface="Lucida Grande"/>
              <a:buChar char="➤"/>
            </a:pPr>
            <a:r>
              <a:rPr lang="en-GB" sz="2400" dirty="0">
                <a:cs typeface="Times"/>
              </a:rPr>
              <a:t>Any bite that breaks the skin needs urgent medical attention.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46B830-56EA-329B-D39B-8000489F7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92"/>
          <a:stretch/>
        </p:blipFill>
        <p:spPr>
          <a:xfrm>
            <a:off x="1417563" y="5015892"/>
            <a:ext cx="834292" cy="1431758"/>
          </a:xfrm>
          <a:prstGeom prst="rect">
            <a:avLst/>
          </a:prstGeom>
          <a:noFill/>
          <a:ln w="38100">
            <a:noFill/>
          </a:ln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5C33C4DC-65B6-E499-84D0-867BB7B660A8}"/>
              </a:ext>
            </a:extLst>
          </p:cNvPr>
          <p:cNvSpPr/>
          <p:nvPr/>
        </p:nvSpPr>
        <p:spPr>
          <a:xfrm>
            <a:off x="2720606" y="4755240"/>
            <a:ext cx="3015175" cy="1218741"/>
          </a:xfrm>
          <a:prstGeom prst="wedgeRoundRectCallout">
            <a:avLst>
              <a:gd name="adj1" fmla="val -56940"/>
              <a:gd name="adj2" fmla="val 77236"/>
              <a:gd name="adj3" fmla="val 16667"/>
            </a:avLst>
          </a:prstGeom>
          <a:solidFill>
            <a:schemeClr val="bg1"/>
          </a:solidFill>
          <a:ln w="38100">
            <a:solidFill>
              <a:srgbClr val="009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Q: </a:t>
            </a:r>
            <a:r>
              <a:rPr lang="en-GB" sz="2400" dirty="0">
                <a:solidFill>
                  <a:schemeClr val="tx1"/>
                </a:solidFill>
              </a:rPr>
              <a:t>What are the signs of an allergic reaction?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7D3A-8D9D-17D9-5A9D-59151132876A}"/>
              </a:ext>
            </a:extLst>
          </p:cNvPr>
          <p:cNvSpPr txBox="1"/>
          <p:nvPr/>
        </p:nvSpPr>
        <p:spPr>
          <a:xfrm>
            <a:off x="-17844" y="6676487"/>
            <a:ext cx="12816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KS2-POW-V1.0-3 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22203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SJA WIDESCREEN 2017" val="SmryHLJN"/>
  <p:tag name="ARTICULATE_DESIGN_ID_WPT POWERPOINT TEMPLATE 2ND PROOF" val="Cqnec8aZ"/>
  <p:tag name="ARTICULATE_SLIDE_THUMBNAIL_REFRESH" val="1"/>
  <p:tag name="ARTICULATE_DESIGN_ID_TITLE SLIDE" val="T8XcEo02"/>
  <p:tag name="ARTICULATE_DESIGN_ID_CUSTOM DESIGN" val="paC9YVLI"/>
  <p:tag name="ARTICULATE_SLIDE_COUNT" val="18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lide">
  <a:themeElements>
    <a:clrScheme name="SJA">
      <a:dk1>
        <a:sysClr val="windowText" lastClr="000000"/>
      </a:dk1>
      <a:lt1>
        <a:sysClr val="window" lastClr="FFFFFF"/>
      </a:lt1>
      <a:dk2>
        <a:srgbClr val="007A53"/>
      </a:dk2>
      <a:lt2>
        <a:srgbClr val="97999B"/>
      </a:lt2>
      <a:accent1>
        <a:srgbClr val="009F4D"/>
      </a:accent1>
      <a:accent2>
        <a:srgbClr val="007A53"/>
      </a:accent2>
      <a:accent3>
        <a:srgbClr val="E1E000"/>
      </a:accent3>
      <a:accent4>
        <a:srgbClr val="009F4D"/>
      </a:accent4>
      <a:accent5>
        <a:srgbClr val="007A53"/>
      </a:accent5>
      <a:accent6>
        <a:srgbClr val="E1E000"/>
      </a:accent6>
      <a:hlink>
        <a:srgbClr val="009F4D"/>
      </a:hlink>
      <a:folHlink>
        <a:srgbClr val="007A5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6E41008A-600E-4CF5-917E-DDE18C81D421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k Me PowerPoint Template" id="{B5C3ED6A-EE0D-447C-81F0-470EE41DBD0F}" vid="{1426EA6F-DDBD-41AE-ABE0-EE258E1D530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90d404e-0626-4080-b1d6-096a1e5491d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15C7967C282B498D07A545C45E3813" ma:contentTypeVersion="12" ma:contentTypeDescription="Create a new document." ma:contentTypeScope="" ma:versionID="71c79337ffdd2d69d3b98459c750d2b8">
  <xsd:schema xmlns:xsd="http://www.w3.org/2001/XMLSchema" xmlns:xs="http://www.w3.org/2001/XMLSchema" xmlns:p="http://schemas.microsoft.com/office/2006/metadata/properties" xmlns:ns2="390d404e-0626-4080-b1d6-096a1e5491dd" xmlns:ns3="b643e50d-6a0e-4959-bcd2-c84af2e5da48" targetNamespace="http://schemas.microsoft.com/office/2006/metadata/properties" ma:root="true" ma:fieldsID="e916c887547114bde135811bed2b732f" ns2:_="" ns3:_="">
    <xsd:import namespace="390d404e-0626-4080-b1d6-096a1e5491dd"/>
    <xsd:import namespace="b643e50d-6a0e-4959-bcd2-c84af2e5da4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0d404e-0626-4080-b1d6-096a1e549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1a7e106-ddae-41a2-a451-89a7bf9a77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43e50d-6a0e-4959-bcd2-c84af2e5da4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4730A6-33AF-4055-A0F8-001D64E2CACF}">
  <ds:schemaRefs>
    <ds:schemaRef ds:uri="390d404e-0626-4080-b1d6-096a1e5491dd"/>
    <ds:schemaRef ds:uri="b643e50d-6a0e-4959-bcd2-c84af2e5da48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FAFF788-772B-4072-AE99-4445B499B7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90d404e-0626-4080-b1d6-096a1e5491dd"/>
    <ds:schemaRef ds:uri="b643e50d-6a0e-4959-bcd2-c84af2e5da4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45A9C4A-748C-4CA1-8B0F-0DB96C79FB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Ask Me PowerPoint Template</Template>
  <TotalTime>1348</TotalTime>
  <Words>1633</Words>
  <Application>Microsoft Office PowerPoint</Application>
  <PresentationFormat>Widescreen</PresentationFormat>
  <Paragraphs>167</Paragraphs>
  <Slides>19</Slides>
  <Notes>17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Lucida Grande</vt:lpstr>
      <vt:lpstr>Segoe UI Symbol</vt:lpstr>
      <vt:lpstr>Whitney A</vt:lpstr>
      <vt:lpstr>Title Slide</vt:lpstr>
      <vt:lpstr>Custom Design</vt:lpstr>
      <vt:lpstr>KS2 – Bites &amp; stings</vt:lpstr>
      <vt:lpstr>Bites &amp; stings</vt:lpstr>
      <vt:lpstr>PowerPoint Presentation</vt:lpstr>
      <vt:lpstr>Bites</vt:lpstr>
      <vt:lpstr>Stings</vt:lpstr>
      <vt:lpstr>Activity 1: Things that could bite you </vt:lpstr>
      <vt:lpstr>Activity 2: Things that could sting you </vt:lpstr>
      <vt:lpstr>Activity 3: Bites &amp; stings charades</vt:lpstr>
      <vt:lpstr>What can go wrong</vt:lpstr>
      <vt:lpstr>Video – Bites &amp; stings</vt:lpstr>
      <vt:lpstr>Video – Allergic reaction</vt:lpstr>
      <vt:lpstr>PowerPoint Presentation</vt:lpstr>
      <vt:lpstr>PowerPoint Presentation</vt:lpstr>
      <vt:lpstr>PowerPoint Presentation</vt:lpstr>
      <vt:lpstr>Scenario 1</vt:lpstr>
      <vt:lpstr>Scenario 2</vt:lpstr>
      <vt:lpstr>Check my learning: Bites &amp; stings</vt:lpstr>
      <vt:lpstr>PowerPoint Presentation</vt:lpstr>
      <vt:lpstr>Request a certificate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Schools online KS2 Bites &amp; stings Powerpoint</dc:title>
  <dc:creator>Emily Hubbard</dc:creator>
  <cp:keywords>Schools online KS2 Bites &amp; stings</cp:keywords>
  <cp:lastModifiedBy>Emily Hubbard</cp:lastModifiedBy>
  <cp:revision>112</cp:revision>
  <cp:lastPrinted>2019-05-15T13:36:07Z</cp:lastPrinted>
  <dcterms:created xsi:type="dcterms:W3CDTF">2021-12-07T10:58:36Z</dcterms:created>
  <dcterms:modified xsi:type="dcterms:W3CDTF">2023-10-18T20:27:22Z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0x010100F115C7967C282B498D07A545C45E3813</vt:lpwstr>
  </property>
  <property fmtid="{D5CDD505-2E9C-101B-9397-08002B2CF9AE}" pid="3" name="ArticulateGUID">
    <vt:lpwstr>02549C3A-E94B-4E88-A8E0-93DD27938AE4</vt:lpwstr>
  </property>
  <property fmtid="{D5CDD505-2E9C-101B-9397-08002B2CF9AE}" pid="4" name="ArticulatePath">
    <vt:lpwstr>https://stjohn.sharepoint.com/sites/Eventmanagementtraining/Shared Documents/02 Foundation/Training Material/Event Lead</vt:lpwstr>
  </property>
  <property fmtid="{D5CDD505-2E9C-101B-9397-08002B2CF9AE}" pid="5" name="AuthorIds_UIVersion_11264">
    <vt:lpwstr>25</vt:lpwstr>
  </property>
  <property fmtid="{D5CDD505-2E9C-101B-9397-08002B2CF9AE}" pid="6" name="Role Type">
    <vt:lpwstr>1;#All St John People|e5e87b93-77c5-4fe4-a726-43c16f726064</vt:lpwstr>
  </property>
  <property fmtid="{D5CDD505-2E9C-101B-9397-08002B2CF9AE}" pid="7" name="Directorate">
    <vt:lpwstr>2;#Strategy ＆ Communications|b7829fc3-3c32-4ca0-81b7-437e33d9aa36</vt:lpwstr>
  </property>
  <property fmtid="{D5CDD505-2E9C-101B-9397-08002B2CF9AE}" pid="8" name="Team/Department/Topic">
    <vt:lpwstr>3;#Communication|478728dc-e1eb-4d1a-8bfa-963a8197b6d7</vt:lpwstr>
  </property>
  <property fmtid="{D5CDD505-2E9C-101B-9397-08002B2CF9AE}" pid="9" name="MediaServiceImageTags">
    <vt:lpwstr/>
  </property>
</Properties>
</file>