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notesSlides/notesSlide6.xml" ContentType="application/vnd.openxmlformats-officedocument.presentationml.notesSlide+xml"/>
  <Override PartName="/ppt/tags/tag10.xml" ContentType="application/vnd.openxmlformats-officedocument.presentationml.tags+xml"/>
  <Override PartName="/ppt/notesSlides/notesSlide7.xml" ContentType="application/vnd.openxmlformats-officedocument.presentationml.notesSlide+xml"/>
  <Override PartName="/ppt/tags/tag11.xml" ContentType="application/vnd.openxmlformats-officedocument.presentationml.tags+xml"/>
  <Override PartName="/ppt/notesSlides/notesSlide8.xml" ContentType="application/vnd.openxmlformats-officedocument.presentationml.notesSlide+xml"/>
  <Override PartName="/ppt/tags/tag12.xml" ContentType="application/vnd.openxmlformats-officedocument.presentationml.tags+xml"/>
  <Override PartName="/ppt/notesSlides/notesSlide9.xml" ContentType="application/vnd.openxmlformats-officedocument.presentationml.notesSlide+xml"/>
  <Override PartName="/ppt/tags/tag13.xml" ContentType="application/vnd.openxmlformats-officedocument.presentationml.tags+xml"/>
  <Override PartName="/ppt/notesSlides/notesSlide10.xml" ContentType="application/vnd.openxmlformats-officedocument.presentationml.notesSlide+xml"/>
  <Override PartName="/ppt/tags/tag14.xml" ContentType="application/vnd.openxmlformats-officedocument.presentationml.tags+xml"/>
  <Override PartName="/ppt/notesSlides/notesSlide11.xml" ContentType="application/vnd.openxmlformats-officedocument.presentationml.notesSlide+xml"/>
  <Override PartName="/ppt/tags/tag15.xml" ContentType="application/vnd.openxmlformats-officedocument.presentationml.tags+xml"/>
  <Override PartName="/ppt/notesSlides/notesSlide12.xml" ContentType="application/vnd.openxmlformats-officedocument.presentationml.notesSlide+xml"/>
  <Override PartName="/ppt/tags/tag16.xml" ContentType="application/vnd.openxmlformats-officedocument.presentationml.tags+xml"/>
  <Override PartName="/ppt/notesSlides/notesSlide13.xml" ContentType="application/vnd.openxmlformats-officedocument.presentationml.notesSlide+xml"/>
  <Override PartName="/ppt/tags/tag17.xml" ContentType="application/vnd.openxmlformats-officedocument.presentationml.tags+xml"/>
  <Override PartName="/ppt/notesSlides/notesSlide14.xml" ContentType="application/vnd.openxmlformats-officedocument.presentationml.notesSlide+xml"/>
  <Override PartName="/ppt/tags/tag18.xml" ContentType="application/vnd.openxmlformats-officedocument.presentationml.tags+xml"/>
  <Override PartName="/ppt/notesSlides/notesSlide15.xml" ContentType="application/vnd.openxmlformats-officedocument.presentationml.notesSlide+xml"/>
  <Override PartName="/ppt/tags/tag19.xml" ContentType="application/vnd.openxmlformats-officedocument.presentationml.tags+xml"/>
  <Override PartName="/ppt/notesSlides/notesSlide16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0" r:id="rId4"/>
    <p:sldMasterId id="2147483731" r:id="rId5"/>
  </p:sldMasterIdLst>
  <p:notesMasterIdLst>
    <p:notesMasterId r:id="rId25"/>
  </p:notesMasterIdLst>
  <p:handoutMasterIdLst>
    <p:handoutMasterId r:id="rId26"/>
  </p:handoutMasterIdLst>
  <p:sldIdLst>
    <p:sldId id="295" r:id="rId6"/>
    <p:sldId id="301" r:id="rId7"/>
    <p:sldId id="296" r:id="rId8"/>
    <p:sldId id="856" r:id="rId9"/>
    <p:sldId id="858" r:id="rId10"/>
    <p:sldId id="869" r:id="rId11"/>
    <p:sldId id="859" r:id="rId12"/>
    <p:sldId id="860" r:id="rId13"/>
    <p:sldId id="862" r:id="rId14"/>
    <p:sldId id="861" r:id="rId15"/>
    <p:sldId id="851" r:id="rId16"/>
    <p:sldId id="857" r:id="rId17"/>
    <p:sldId id="864" r:id="rId18"/>
    <p:sldId id="865" r:id="rId19"/>
    <p:sldId id="853" r:id="rId20"/>
    <p:sldId id="868" r:id="rId21"/>
    <p:sldId id="850" r:id="rId22"/>
    <p:sldId id="755" r:id="rId23"/>
    <p:sldId id="854" r:id="rId24"/>
  </p:sldIdLst>
  <p:sldSz cx="12192000" cy="6858000"/>
  <p:notesSz cx="6888163" cy="10020300"/>
  <p:custDataLst>
    <p:tags r:id="rId2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" id="{92106178-E81A-4264-A3A4-68DA08A4B80B}">
          <p14:sldIdLst>
            <p14:sldId id="295"/>
            <p14:sldId id="301"/>
            <p14:sldId id="296"/>
            <p14:sldId id="856"/>
            <p14:sldId id="858"/>
            <p14:sldId id="869"/>
            <p14:sldId id="859"/>
            <p14:sldId id="860"/>
            <p14:sldId id="862"/>
            <p14:sldId id="861"/>
            <p14:sldId id="851"/>
            <p14:sldId id="857"/>
            <p14:sldId id="864"/>
            <p14:sldId id="865"/>
            <p14:sldId id="853"/>
            <p14:sldId id="868"/>
            <p14:sldId id="850"/>
            <p14:sldId id="755"/>
            <p14:sldId id="85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tevie Slade" initials="SS" lastIdx="11" clrIdx="0"/>
  <p:cmAuthor id="2" name="Emma Smart" initials="ES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F53"/>
    <a:srgbClr val="97999B"/>
    <a:srgbClr val="007A53"/>
    <a:srgbClr val="E2E001"/>
    <a:srgbClr val="F2B800"/>
    <a:srgbClr val="EEB5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E11262C-074F-49A5-A41D-7E2CE251F833}" v="4" dt="2023-10-18T20:36:53.49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microsoft.com/office/2015/10/relationships/revisionInfo" Target="revisionInfo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ags" Target="tags/tag1.xml"/><Relationship Id="rId30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ily Hubbard" userId="S::emily.hubbard@sja.org.uk::1d4a9d99-d5ce-44ef-95ca-ec6a92907a60" providerId="AD" clId="Web-{6137D6F7-7EE1-429A-817C-789FEFB4E585}"/>
    <pc:docChg chg="modSld">
      <pc:chgData name="Emily Hubbard" userId="S::emily.hubbard@sja.org.uk::1d4a9d99-d5ce-44ef-95ca-ec6a92907a60" providerId="AD" clId="Web-{6137D6F7-7EE1-429A-817C-789FEFB4E585}" dt="2023-07-13T20:12:08.716" v="7" actId="1076"/>
      <pc:docMkLst>
        <pc:docMk/>
      </pc:docMkLst>
      <pc:sldChg chg="addSp delSp modSp addAnim delAnim">
        <pc:chgData name="Emily Hubbard" userId="S::emily.hubbard@sja.org.uk::1d4a9d99-d5ce-44ef-95ca-ec6a92907a60" providerId="AD" clId="Web-{6137D6F7-7EE1-429A-817C-789FEFB4E585}" dt="2023-07-13T20:12:08.716" v="7" actId="1076"/>
        <pc:sldMkLst>
          <pc:docMk/>
          <pc:sldMk cId="1852731411" sldId="861"/>
        </pc:sldMkLst>
        <pc:picChg chg="add mod">
          <ac:chgData name="Emily Hubbard" userId="S::emily.hubbard@sja.org.uk::1d4a9d99-d5ce-44ef-95ca-ec6a92907a60" providerId="AD" clId="Web-{6137D6F7-7EE1-429A-817C-789FEFB4E585}" dt="2023-07-13T20:12:08.716" v="7" actId="1076"/>
          <ac:picMkLst>
            <pc:docMk/>
            <pc:sldMk cId="1852731411" sldId="861"/>
            <ac:picMk id="4" creationId="{D9714B41-6D8A-B575-918E-438DEEC09B73}"/>
          </ac:picMkLst>
        </pc:picChg>
        <pc:picChg chg="del">
          <ac:chgData name="Emily Hubbard" userId="S::emily.hubbard@sja.org.uk::1d4a9d99-d5ce-44ef-95ca-ec6a92907a60" providerId="AD" clId="Web-{6137D6F7-7EE1-429A-817C-789FEFB4E585}" dt="2023-07-13T20:11:30.824" v="0"/>
          <ac:picMkLst>
            <pc:docMk/>
            <pc:sldMk cId="1852731411" sldId="861"/>
            <ac:picMk id="8" creationId="{309ED003-2751-6561-1A21-F235C49E0F57}"/>
          </ac:picMkLst>
        </pc:picChg>
      </pc:sldChg>
    </pc:docChg>
  </pc:docChgLst>
  <pc:docChgLst>
    <pc:chgData name="Emily Hubbard" userId="S::emily.hubbard@sja.org.uk::1d4a9d99-d5ce-44ef-95ca-ec6a92907a60" providerId="AD" clId="Web-{A916458C-8F77-4606-B2B1-CEDAB3125872}"/>
    <pc:docChg chg="modSld">
      <pc:chgData name="Emily Hubbard" userId="S::emily.hubbard@sja.org.uk::1d4a9d99-d5ce-44ef-95ca-ec6a92907a60" providerId="AD" clId="Web-{A916458C-8F77-4606-B2B1-CEDAB3125872}" dt="2022-12-16T11:56:20.685" v="74" actId="14100"/>
      <pc:docMkLst>
        <pc:docMk/>
      </pc:docMkLst>
      <pc:sldChg chg="addSp delSp modSp">
        <pc:chgData name="Emily Hubbard" userId="S::emily.hubbard@sja.org.uk::1d4a9d99-d5ce-44ef-95ca-ec6a92907a60" providerId="AD" clId="Web-{A916458C-8F77-4606-B2B1-CEDAB3125872}" dt="2022-12-16T11:56:20.685" v="74" actId="14100"/>
        <pc:sldMkLst>
          <pc:docMk/>
          <pc:sldMk cId="1164844720" sldId="866"/>
        </pc:sldMkLst>
        <pc:spChg chg="add del">
          <ac:chgData name="Emily Hubbard" userId="S::emily.hubbard@sja.org.uk::1d4a9d99-d5ce-44ef-95ca-ec6a92907a60" providerId="AD" clId="Web-{A916458C-8F77-4606-B2B1-CEDAB3125872}" dt="2022-12-16T11:55:19.980" v="1"/>
          <ac:spMkLst>
            <pc:docMk/>
            <pc:sldMk cId="1164844720" sldId="866"/>
            <ac:spMk id="8" creationId="{C406EC81-9596-30DB-921F-CF08304DA1F4}"/>
          </ac:spMkLst>
        </pc:spChg>
        <pc:spChg chg="add mod">
          <ac:chgData name="Emily Hubbard" userId="S::emily.hubbard@sja.org.uk::1d4a9d99-d5ce-44ef-95ca-ec6a92907a60" providerId="AD" clId="Web-{A916458C-8F77-4606-B2B1-CEDAB3125872}" dt="2022-12-16T11:56:20.685" v="74" actId="14100"/>
          <ac:spMkLst>
            <pc:docMk/>
            <pc:sldMk cId="1164844720" sldId="866"/>
            <ac:spMk id="10" creationId="{AE221BDC-D73C-733F-FC79-669FEAD1A459}"/>
          </ac:spMkLst>
        </pc:spChg>
        <pc:graphicFrameChg chg="mod">
          <ac:chgData name="Emily Hubbard" userId="S::emily.hubbard@sja.org.uk::1d4a9d99-d5ce-44ef-95ca-ec6a92907a60" providerId="AD" clId="Web-{A916458C-8F77-4606-B2B1-CEDAB3125872}" dt="2022-12-16T11:56:14.606" v="72" actId="1076"/>
          <ac:graphicFrameMkLst>
            <pc:docMk/>
            <pc:sldMk cId="1164844720" sldId="866"/>
            <ac:graphicFrameMk id="12" creationId="{CC21780E-8F14-270B-3E83-F1840D703847}"/>
          </ac:graphicFrameMkLst>
        </pc:graphicFrameChg>
      </pc:sldChg>
    </pc:docChg>
  </pc:docChgLst>
  <pc:docChgLst>
    <pc:chgData name="Emily Hubbard" userId="1d4a9d99-d5ce-44ef-95ca-ec6a92907a60" providerId="ADAL" clId="{E3977C41-1BFE-4B49-B0EA-0A6F58685430}"/>
    <pc:docChg chg="undo custSel modSld sldOrd replTag delTag">
      <pc:chgData name="Emily Hubbard" userId="1d4a9d99-d5ce-44ef-95ca-ec6a92907a60" providerId="ADAL" clId="{E3977C41-1BFE-4B49-B0EA-0A6F58685430}" dt="2023-04-27T16:26:43.876" v="435"/>
      <pc:docMkLst>
        <pc:docMk/>
      </pc:docMkLst>
      <pc:sldChg chg="modSp mod replTag delTag">
        <pc:chgData name="Emily Hubbard" userId="1d4a9d99-d5ce-44ef-95ca-ec6a92907a60" providerId="ADAL" clId="{E3977C41-1BFE-4B49-B0EA-0A6F58685430}" dt="2023-04-27T16:26:20.423" v="412"/>
        <pc:sldMkLst>
          <pc:docMk/>
          <pc:sldMk cId="907891355" sldId="295"/>
        </pc:sldMkLst>
        <pc:picChg chg="mod">
          <ac:chgData name="Emily Hubbard" userId="1d4a9d99-d5ce-44ef-95ca-ec6a92907a60" providerId="ADAL" clId="{E3977C41-1BFE-4B49-B0EA-0A6F58685430}" dt="2023-04-17T12:52:50.525" v="10" actId="1036"/>
          <ac:picMkLst>
            <pc:docMk/>
            <pc:sldMk cId="907891355" sldId="295"/>
            <ac:picMk id="3" creationId="{FE44E226-5429-FF74-A074-59F5A40C503C}"/>
          </ac:picMkLst>
        </pc:picChg>
      </pc:sldChg>
      <pc:sldChg chg="addSp modSp mod replTag delTag">
        <pc:chgData name="Emily Hubbard" userId="1d4a9d99-d5ce-44ef-95ca-ec6a92907a60" providerId="ADAL" clId="{E3977C41-1BFE-4B49-B0EA-0A6F58685430}" dt="2023-04-17T12:53:40.350" v="55" actId="14100"/>
        <pc:sldMkLst>
          <pc:docMk/>
          <pc:sldMk cId="4070990076" sldId="296"/>
        </pc:sldMkLst>
        <pc:spChg chg="mod">
          <ac:chgData name="Emily Hubbard" userId="1d4a9d99-d5ce-44ef-95ca-ec6a92907a60" providerId="ADAL" clId="{E3977C41-1BFE-4B49-B0EA-0A6F58685430}" dt="2023-04-17T12:53:40.350" v="55" actId="14100"/>
          <ac:spMkLst>
            <pc:docMk/>
            <pc:sldMk cId="4070990076" sldId="296"/>
            <ac:spMk id="2" creationId="{9CB9D45D-18DC-14C1-EEFE-D7FC7EDA7AF9}"/>
          </ac:spMkLst>
        </pc:spChg>
        <pc:spChg chg="add mod ord">
          <ac:chgData name="Emily Hubbard" userId="1d4a9d99-d5ce-44ef-95ca-ec6a92907a60" providerId="ADAL" clId="{E3977C41-1BFE-4B49-B0EA-0A6F58685430}" dt="2023-04-17T12:53:29.917" v="53" actId="171"/>
          <ac:spMkLst>
            <pc:docMk/>
            <pc:sldMk cId="4070990076" sldId="296"/>
            <ac:spMk id="4" creationId="{23C95C09-52C1-3108-37FA-ED24ED489B5B}"/>
          </ac:spMkLst>
        </pc:spChg>
        <pc:spChg chg="mod">
          <ac:chgData name="Emily Hubbard" userId="1d4a9d99-d5ce-44ef-95ca-ec6a92907a60" providerId="ADAL" clId="{E3977C41-1BFE-4B49-B0EA-0A6F58685430}" dt="2023-04-17T12:53:40.350" v="55" actId="14100"/>
          <ac:spMkLst>
            <pc:docMk/>
            <pc:sldMk cId="4070990076" sldId="296"/>
            <ac:spMk id="7" creationId="{3E2A30D4-16FF-7CED-D16C-1D76817EF764}"/>
          </ac:spMkLst>
        </pc:spChg>
      </pc:sldChg>
      <pc:sldChg chg="addSp modSp mod replTag delTag">
        <pc:chgData name="Emily Hubbard" userId="1d4a9d99-d5ce-44ef-95ca-ec6a92907a60" providerId="ADAL" clId="{E3977C41-1BFE-4B49-B0EA-0A6F58685430}" dt="2023-04-17T12:53:04.393" v="17" actId="2085"/>
        <pc:sldMkLst>
          <pc:docMk/>
          <pc:sldMk cId="3981157455" sldId="301"/>
        </pc:sldMkLst>
        <pc:spChg chg="add mod">
          <ac:chgData name="Emily Hubbard" userId="1d4a9d99-d5ce-44ef-95ca-ec6a92907a60" providerId="ADAL" clId="{E3977C41-1BFE-4B49-B0EA-0A6F58685430}" dt="2023-04-17T12:53:04.393" v="17" actId="2085"/>
          <ac:spMkLst>
            <pc:docMk/>
            <pc:sldMk cId="3981157455" sldId="301"/>
            <ac:spMk id="2" creationId="{3880B7AC-BE36-C42C-5DB8-986DE8CC8618}"/>
          </ac:spMkLst>
        </pc:spChg>
      </pc:sldChg>
      <pc:sldChg chg="addSp modSp modTransition replTag delTag">
        <pc:chgData name="Emily Hubbard" userId="1d4a9d99-d5ce-44ef-95ca-ec6a92907a60" providerId="ADAL" clId="{E3977C41-1BFE-4B49-B0EA-0A6F58685430}" dt="2023-04-27T16:26:43.876" v="435"/>
        <pc:sldMkLst>
          <pc:docMk/>
          <pc:sldMk cId="3712363524" sldId="755"/>
        </pc:sldMkLst>
        <pc:spChg chg="add mod">
          <ac:chgData name="Emily Hubbard" userId="1d4a9d99-d5ce-44ef-95ca-ec6a92907a60" providerId="ADAL" clId="{E3977C41-1BFE-4B49-B0EA-0A6F58685430}" dt="2023-04-17T12:56:58.919" v="392"/>
          <ac:spMkLst>
            <pc:docMk/>
            <pc:sldMk cId="3712363524" sldId="755"/>
            <ac:spMk id="2" creationId="{8D2B2B72-2D91-E376-E1CA-E0CCA380914D}"/>
          </ac:spMkLst>
        </pc:spChg>
      </pc:sldChg>
      <pc:sldChg chg="addSp modSp mod replTag delTag">
        <pc:chgData name="Emily Hubbard" userId="1d4a9d99-d5ce-44ef-95ca-ec6a92907a60" providerId="ADAL" clId="{E3977C41-1BFE-4B49-B0EA-0A6F58685430}" dt="2023-04-17T12:57:00.201" v="396"/>
        <pc:sldMkLst>
          <pc:docMk/>
          <pc:sldMk cId="1801521897" sldId="850"/>
        </pc:sldMkLst>
        <pc:spChg chg="mod">
          <ac:chgData name="Emily Hubbard" userId="1d4a9d99-d5ce-44ef-95ca-ec6a92907a60" providerId="ADAL" clId="{E3977C41-1BFE-4B49-B0EA-0A6F58685430}" dt="2023-04-17T12:56:36.642" v="340" actId="1076"/>
          <ac:spMkLst>
            <pc:docMk/>
            <pc:sldMk cId="1801521897" sldId="850"/>
            <ac:spMk id="2" creationId="{9CB9D45D-18DC-14C1-EEFE-D7FC7EDA7AF9}"/>
          </ac:spMkLst>
        </pc:spChg>
        <pc:spChg chg="add mod ord">
          <ac:chgData name="Emily Hubbard" userId="1d4a9d99-d5ce-44ef-95ca-ec6a92907a60" providerId="ADAL" clId="{E3977C41-1BFE-4B49-B0EA-0A6F58685430}" dt="2023-04-17T12:56:30.536" v="339" actId="171"/>
          <ac:spMkLst>
            <pc:docMk/>
            <pc:sldMk cId="1801521897" sldId="850"/>
            <ac:spMk id="3" creationId="{1018D720-637C-484F-3A98-B03E06807901}"/>
          </ac:spMkLst>
        </pc:spChg>
        <pc:spChg chg="mod">
          <ac:chgData name="Emily Hubbard" userId="1d4a9d99-d5ce-44ef-95ca-ec6a92907a60" providerId="ADAL" clId="{E3977C41-1BFE-4B49-B0EA-0A6F58685430}" dt="2023-04-17T12:56:42.151" v="356" actId="1035"/>
          <ac:spMkLst>
            <pc:docMk/>
            <pc:sldMk cId="1801521897" sldId="850"/>
            <ac:spMk id="4" creationId="{37E40F5A-2342-05B9-C883-2365CCB1A0D5}"/>
          </ac:spMkLst>
        </pc:spChg>
        <pc:spChg chg="mod">
          <ac:chgData name="Emily Hubbard" userId="1d4a9d99-d5ce-44ef-95ca-ec6a92907a60" providerId="ADAL" clId="{E3977C41-1BFE-4B49-B0EA-0A6F58685430}" dt="2023-04-17T12:56:54.734" v="387" actId="1035"/>
          <ac:spMkLst>
            <pc:docMk/>
            <pc:sldMk cId="1801521897" sldId="850"/>
            <ac:spMk id="7" creationId="{A591D990-3A76-901A-993A-0BFFE89158C8}"/>
          </ac:spMkLst>
        </pc:spChg>
        <pc:spChg chg="mod">
          <ac:chgData name="Emily Hubbard" userId="1d4a9d99-d5ce-44ef-95ca-ec6a92907a60" providerId="ADAL" clId="{E3977C41-1BFE-4B49-B0EA-0A6F58685430}" dt="2023-04-17T12:56:47.403" v="369" actId="1035"/>
          <ac:spMkLst>
            <pc:docMk/>
            <pc:sldMk cId="1801521897" sldId="850"/>
            <ac:spMk id="13" creationId="{8F1AFDA9-1722-9AAD-7C29-2CA8C4704844}"/>
          </ac:spMkLst>
        </pc:spChg>
        <pc:spChg chg="mod">
          <ac:chgData name="Emily Hubbard" userId="1d4a9d99-d5ce-44ef-95ca-ec6a92907a60" providerId="ADAL" clId="{E3977C41-1BFE-4B49-B0EA-0A6F58685430}" dt="2023-04-17T12:56:47.403" v="369" actId="1035"/>
          <ac:spMkLst>
            <pc:docMk/>
            <pc:sldMk cId="1801521897" sldId="850"/>
            <ac:spMk id="14" creationId="{794FDC88-4C8D-FBAB-5248-C8C614A20699}"/>
          </ac:spMkLst>
        </pc:spChg>
        <pc:spChg chg="mod">
          <ac:chgData name="Emily Hubbard" userId="1d4a9d99-d5ce-44ef-95ca-ec6a92907a60" providerId="ADAL" clId="{E3977C41-1BFE-4B49-B0EA-0A6F58685430}" dt="2023-04-17T12:56:51.236" v="380" actId="1035"/>
          <ac:spMkLst>
            <pc:docMk/>
            <pc:sldMk cId="1801521897" sldId="850"/>
            <ac:spMk id="15" creationId="{A42C5383-ED22-C5F1-3B30-29FEB5371B34}"/>
          </ac:spMkLst>
        </pc:spChg>
        <pc:spChg chg="mod">
          <ac:chgData name="Emily Hubbard" userId="1d4a9d99-d5ce-44ef-95ca-ec6a92907a60" providerId="ADAL" clId="{E3977C41-1BFE-4B49-B0EA-0A6F58685430}" dt="2023-04-17T12:56:51.236" v="380" actId="1035"/>
          <ac:spMkLst>
            <pc:docMk/>
            <pc:sldMk cId="1801521897" sldId="850"/>
            <ac:spMk id="16" creationId="{60F66F39-1143-C259-124F-397626B24615}"/>
          </ac:spMkLst>
        </pc:spChg>
        <pc:spChg chg="mod">
          <ac:chgData name="Emily Hubbard" userId="1d4a9d99-d5ce-44ef-95ca-ec6a92907a60" providerId="ADAL" clId="{E3977C41-1BFE-4B49-B0EA-0A6F58685430}" dt="2023-04-17T12:56:54.734" v="387" actId="1035"/>
          <ac:spMkLst>
            <pc:docMk/>
            <pc:sldMk cId="1801521897" sldId="850"/>
            <ac:spMk id="17" creationId="{DB42DADC-AB23-7E70-9CCA-6A51396F5928}"/>
          </ac:spMkLst>
        </pc:spChg>
      </pc:sldChg>
      <pc:sldChg chg="addSp modSp mod modTransition replTag delTag">
        <pc:chgData name="Emily Hubbard" userId="1d4a9d99-d5ce-44ef-95ca-ec6a92907a60" providerId="ADAL" clId="{E3977C41-1BFE-4B49-B0EA-0A6F58685430}" dt="2023-04-27T16:26:38.466" v="427"/>
        <pc:sldMkLst>
          <pc:docMk/>
          <pc:sldMk cId="701579931" sldId="851"/>
        </pc:sldMkLst>
        <pc:spChg chg="add mod ord">
          <ac:chgData name="Emily Hubbard" userId="1d4a9d99-d5ce-44ef-95ca-ec6a92907a60" providerId="ADAL" clId="{E3977C41-1BFE-4B49-B0EA-0A6F58685430}" dt="2023-04-17T12:55:59.806" v="260" actId="171"/>
          <ac:spMkLst>
            <pc:docMk/>
            <pc:sldMk cId="701579931" sldId="851"/>
            <ac:spMk id="2" creationId="{6D0E609B-7F9B-C3F6-9491-529718D7F4A9}"/>
          </ac:spMkLst>
        </pc:spChg>
      </pc:sldChg>
      <pc:sldChg chg="addSp modSp mod replTag delTag">
        <pc:chgData name="Emily Hubbard" userId="1d4a9d99-d5ce-44ef-95ca-ec6a92907a60" providerId="ADAL" clId="{E3977C41-1BFE-4B49-B0EA-0A6F58685430}" dt="2023-04-17T12:59:27.786" v="398"/>
        <pc:sldMkLst>
          <pc:docMk/>
          <pc:sldMk cId="3308027406" sldId="853"/>
        </pc:sldMkLst>
        <pc:spChg chg="add mod ord">
          <ac:chgData name="Emily Hubbard" userId="1d4a9d99-d5ce-44ef-95ca-ec6a92907a60" providerId="ADAL" clId="{E3977C41-1BFE-4B49-B0EA-0A6F58685430}" dt="2023-04-17T12:56:15.345" v="294" actId="171"/>
          <ac:spMkLst>
            <pc:docMk/>
            <pc:sldMk cId="3308027406" sldId="853"/>
            <ac:spMk id="2" creationId="{9ED188E1-9AF8-956A-09BE-2ED515A0D979}"/>
          </ac:spMkLst>
        </pc:spChg>
      </pc:sldChg>
      <pc:sldChg chg="addSp modSp mod replTag delTag">
        <pc:chgData name="Emily Hubbard" userId="1d4a9d99-d5ce-44ef-95ca-ec6a92907a60" providerId="ADAL" clId="{E3977C41-1BFE-4B49-B0EA-0A6F58685430}" dt="2023-04-17T12:54:02.542" v="79"/>
        <pc:sldMkLst>
          <pc:docMk/>
          <pc:sldMk cId="3146610277" sldId="856"/>
        </pc:sldMkLst>
        <pc:spChg chg="add mod ord">
          <ac:chgData name="Emily Hubbard" userId="1d4a9d99-d5ce-44ef-95ca-ec6a92907a60" providerId="ADAL" clId="{E3977C41-1BFE-4B49-B0EA-0A6F58685430}" dt="2023-04-17T12:53:48.170" v="73" actId="171"/>
          <ac:spMkLst>
            <pc:docMk/>
            <pc:sldMk cId="3146610277" sldId="856"/>
            <ac:spMk id="2" creationId="{6289BA53-FA18-D76B-A38D-3723C7C5D3BC}"/>
          </ac:spMkLst>
        </pc:spChg>
        <pc:spChg chg="mod">
          <ac:chgData name="Emily Hubbard" userId="1d4a9d99-d5ce-44ef-95ca-ec6a92907a60" providerId="ADAL" clId="{E3977C41-1BFE-4B49-B0EA-0A6F58685430}" dt="2023-04-17T12:53:59.581" v="77" actId="14100"/>
          <ac:spMkLst>
            <pc:docMk/>
            <pc:sldMk cId="3146610277" sldId="856"/>
            <ac:spMk id="4" creationId="{7D9EF331-2977-96D6-FD0F-0B8D6E53DFA5}"/>
          </ac:spMkLst>
        </pc:spChg>
        <pc:picChg chg="mod">
          <ac:chgData name="Emily Hubbard" userId="1d4a9d99-d5ce-44ef-95ca-ec6a92907a60" providerId="ADAL" clId="{E3977C41-1BFE-4B49-B0EA-0A6F58685430}" dt="2023-04-17T12:53:51.447" v="74" actId="1076"/>
          <ac:picMkLst>
            <pc:docMk/>
            <pc:sldMk cId="3146610277" sldId="856"/>
            <ac:picMk id="8" creationId="{208A4928-59C4-F48B-0469-BDCE44D985B9}"/>
          </ac:picMkLst>
        </pc:picChg>
      </pc:sldChg>
      <pc:sldChg chg="addSp modSp mod modTransition replTag delTag">
        <pc:chgData name="Emily Hubbard" userId="1d4a9d99-d5ce-44ef-95ca-ec6a92907a60" providerId="ADAL" clId="{E3977C41-1BFE-4B49-B0EA-0A6F58685430}" dt="2023-04-27T16:26:40.035" v="430"/>
        <pc:sldMkLst>
          <pc:docMk/>
          <pc:sldMk cId="1910202372" sldId="857"/>
        </pc:sldMkLst>
        <pc:spChg chg="add mod ord">
          <ac:chgData name="Emily Hubbard" userId="1d4a9d99-d5ce-44ef-95ca-ec6a92907a60" providerId="ADAL" clId="{E3977C41-1BFE-4B49-B0EA-0A6F58685430}" dt="2023-04-17T12:56:07.645" v="282" actId="171"/>
          <ac:spMkLst>
            <pc:docMk/>
            <pc:sldMk cId="1910202372" sldId="857"/>
            <ac:spMk id="2" creationId="{0CE313E3-F6D0-FD08-122E-947A319208C7}"/>
          </ac:spMkLst>
        </pc:spChg>
      </pc:sldChg>
      <pc:sldChg chg="addSp modSp replTag delTag">
        <pc:chgData name="Emily Hubbard" userId="1d4a9d99-d5ce-44ef-95ca-ec6a92907a60" providerId="ADAL" clId="{E3977C41-1BFE-4B49-B0EA-0A6F58685430}" dt="2023-04-17T12:54:04.049" v="84"/>
        <pc:sldMkLst>
          <pc:docMk/>
          <pc:sldMk cId="3445595955" sldId="858"/>
        </pc:sldMkLst>
        <pc:spChg chg="add mod">
          <ac:chgData name="Emily Hubbard" userId="1d4a9d99-d5ce-44ef-95ca-ec6a92907a60" providerId="ADAL" clId="{E3977C41-1BFE-4B49-B0EA-0A6F58685430}" dt="2023-04-17T12:54:04.041" v="82"/>
          <ac:spMkLst>
            <pc:docMk/>
            <pc:sldMk cId="3445595955" sldId="858"/>
            <ac:spMk id="4" creationId="{AECF5364-C97F-82DA-C2D9-53D573DF3F24}"/>
          </ac:spMkLst>
        </pc:spChg>
      </pc:sldChg>
      <pc:sldChg chg="addSp modSp mod replTag delTag">
        <pc:chgData name="Emily Hubbard" userId="1d4a9d99-d5ce-44ef-95ca-ec6a92907a60" providerId="ADAL" clId="{E3977C41-1BFE-4B49-B0EA-0A6F58685430}" dt="2023-04-17T12:54:34.679" v="128"/>
        <pc:sldMkLst>
          <pc:docMk/>
          <pc:sldMk cId="2985106871" sldId="859"/>
        </pc:sldMkLst>
        <pc:spChg chg="add mod ord">
          <ac:chgData name="Emily Hubbard" userId="1d4a9d99-d5ce-44ef-95ca-ec6a92907a60" providerId="ADAL" clId="{E3977C41-1BFE-4B49-B0EA-0A6F58685430}" dt="2023-04-17T12:54:19.656" v="124" actId="171"/>
          <ac:spMkLst>
            <pc:docMk/>
            <pc:sldMk cId="2985106871" sldId="859"/>
            <ac:spMk id="3" creationId="{419E5779-4A54-2EA5-7124-6A62E57E893E}"/>
          </ac:spMkLst>
        </pc:spChg>
        <pc:spChg chg="mod">
          <ac:chgData name="Emily Hubbard" userId="1d4a9d99-d5ce-44ef-95ca-ec6a92907a60" providerId="ADAL" clId="{E3977C41-1BFE-4B49-B0EA-0A6F58685430}" dt="2023-04-17T12:54:32.055" v="126" actId="1582"/>
          <ac:spMkLst>
            <pc:docMk/>
            <pc:sldMk cId="2985106871" sldId="859"/>
            <ac:spMk id="8" creationId="{AAF18B33-35D7-5DC3-88C4-3F0A42EC6584}"/>
          </ac:spMkLst>
        </pc:spChg>
        <pc:spChg chg="mod">
          <ac:chgData name="Emily Hubbard" userId="1d4a9d99-d5ce-44ef-95ca-ec6a92907a60" providerId="ADAL" clId="{E3977C41-1BFE-4B49-B0EA-0A6F58685430}" dt="2023-04-17T12:54:32.055" v="126" actId="1582"/>
          <ac:spMkLst>
            <pc:docMk/>
            <pc:sldMk cId="2985106871" sldId="859"/>
            <ac:spMk id="9" creationId="{04D1C646-402B-1136-2CF2-D25309231AF3}"/>
          </ac:spMkLst>
        </pc:spChg>
      </pc:sldChg>
      <pc:sldChg chg="addSp modSp mod replTag delTag">
        <pc:chgData name="Emily Hubbard" userId="1d4a9d99-d5ce-44ef-95ca-ec6a92907a60" providerId="ADAL" clId="{E3977C41-1BFE-4B49-B0EA-0A6F58685430}" dt="2023-04-17T12:54:46.402" v="155" actId="171"/>
        <pc:sldMkLst>
          <pc:docMk/>
          <pc:sldMk cId="4186773383" sldId="860"/>
        </pc:sldMkLst>
        <pc:spChg chg="add mod ord">
          <ac:chgData name="Emily Hubbard" userId="1d4a9d99-d5ce-44ef-95ca-ec6a92907a60" providerId="ADAL" clId="{E3977C41-1BFE-4B49-B0EA-0A6F58685430}" dt="2023-04-17T12:54:46.402" v="155" actId="171"/>
          <ac:spMkLst>
            <pc:docMk/>
            <pc:sldMk cId="4186773383" sldId="860"/>
            <ac:spMk id="4" creationId="{C43570C6-D5AF-F66E-F47A-08B179C6D31E}"/>
          </ac:spMkLst>
        </pc:spChg>
      </pc:sldChg>
      <pc:sldChg chg="addSp delSp modSp mod ord delAnim modAnim replTag delTag">
        <pc:chgData name="Emily Hubbard" userId="1d4a9d99-d5ce-44ef-95ca-ec6a92907a60" providerId="ADAL" clId="{E3977C41-1BFE-4B49-B0EA-0A6F58685430}" dt="2023-04-27T16:26:36.044" v="424"/>
        <pc:sldMkLst>
          <pc:docMk/>
          <pc:sldMk cId="1852731411" sldId="861"/>
        </pc:sldMkLst>
        <pc:spChg chg="add mod ord">
          <ac:chgData name="Emily Hubbard" userId="1d4a9d99-d5ce-44ef-95ca-ec6a92907a60" providerId="ADAL" clId="{E3977C41-1BFE-4B49-B0EA-0A6F58685430}" dt="2023-04-17T12:54:53.390" v="171" actId="171"/>
          <ac:spMkLst>
            <pc:docMk/>
            <pc:sldMk cId="1852731411" sldId="861"/>
            <ac:spMk id="2" creationId="{5EBCED5F-EEB3-80EE-3F9B-7945E2FE3523}"/>
          </ac:spMkLst>
        </pc:spChg>
        <pc:picChg chg="del">
          <ac:chgData name="Emily Hubbard" userId="1d4a9d99-d5ce-44ef-95ca-ec6a92907a60" providerId="ADAL" clId="{E3977C41-1BFE-4B49-B0EA-0A6F58685430}" dt="2023-04-17T12:54:54.593" v="172" actId="478"/>
          <ac:picMkLst>
            <pc:docMk/>
            <pc:sldMk cId="1852731411" sldId="861"/>
            <ac:picMk id="4" creationId="{204CDBC2-9040-3431-B45B-02AA97565154}"/>
          </ac:picMkLst>
        </pc:picChg>
        <pc:picChg chg="add mod">
          <ac:chgData name="Emily Hubbard" userId="1d4a9d99-d5ce-44ef-95ca-ec6a92907a60" providerId="ADAL" clId="{E3977C41-1BFE-4B49-B0EA-0A6F58685430}" dt="2023-04-17T12:55:16.220" v="178" actId="1076"/>
          <ac:picMkLst>
            <pc:docMk/>
            <pc:sldMk cId="1852731411" sldId="861"/>
            <ac:picMk id="5" creationId="{8521D717-81DF-EFAE-6F9D-0DEF1948E958}"/>
          </ac:picMkLst>
        </pc:picChg>
      </pc:sldChg>
      <pc:sldChg chg="addSp modSp mod replTag delTag">
        <pc:chgData name="Emily Hubbard" userId="1d4a9d99-d5ce-44ef-95ca-ec6a92907a60" providerId="ADAL" clId="{E3977C41-1BFE-4B49-B0EA-0A6F58685430}" dt="2023-04-17T12:55:24.262" v="196" actId="171"/>
        <pc:sldMkLst>
          <pc:docMk/>
          <pc:sldMk cId="3883318639" sldId="862"/>
        </pc:sldMkLst>
        <pc:spChg chg="add mod ord">
          <ac:chgData name="Emily Hubbard" userId="1d4a9d99-d5ce-44ef-95ca-ec6a92907a60" providerId="ADAL" clId="{E3977C41-1BFE-4B49-B0EA-0A6F58685430}" dt="2023-04-17T12:55:24.262" v="196" actId="171"/>
          <ac:spMkLst>
            <pc:docMk/>
            <pc:sldMk cId="3883318639" sldId="862"/>
            <ac:spMk id="4" creationId="{BFFB543B-EE16-987C-27AC-8A4C3D1B66A2}"/>
          </ac:spMkLst>
        </pc:spChg>
      </pc:sldChg>
      <pc:sldChg chg="addSp modSp mod replTag delTag">
        <pc:chgData name="Emily Hubbard" userId="1d4a9d99-d5ce-44ef-95ca-ec6a92907a60" providerId="ADAL" clId="{E3977C41-1BFE-4B49-B0EA-0A6F58685430}" dt="2023-04-17T12:55:39.077" v="216" actId="404"/>
        <pc:sldMkLst>
          <pc:docMk/>
          <pc:sldMk cId="4032642599" sldId="864"/>
        </pc:sldMkLst>
        <pc:spChg chg="add mod ord">
          <ac:chgData name="Emily Hubbard" userId="1d4a9d99-d5ce-44ef-95ca-ec6a92907a60" providerId="ADAL" clId="{E3977C41-1BFE-4B49-B0EA-0A6F58685430}" dt="2023-04-17T12:55:29.923" v="212" actId="171"/>
          <ac:spMkLst>
            <pc:docMk/>
            <pc:sldMk cId="4032642599" sldId="864"/>
            <ac:spMk id="2" creationId="{67AA3C64-EDA5-B644-4B45-22820FB5D297}"/>
          </ac:spMkLst>
        </pc:spChg>
        <pc:spChg chg="mod">
          <ac:chgData name="Emily Hubbard" userId="1d4a9d99-d5ce-44ef-95ca-ec6a92907a60" providerId="ADAL" clId="{E3977C41-1BFE-4B49-B0EA-0A6F58685430}" dt="2023-04-17T12:55:39.077" v="216" actId="404"/>
          <ac:spMkLst>
            <pc:docMk/>
            <pc:sldMk cId="4032642599" sldId="864"/>
            <ac:spMk id="8" creationId="{B10BC770-09BB-F0F7-441F-0569A18F043C}"/>
          </ac:spMkLst>
        </pc:spChg>
        <pc:spChg chg="mod">
          <ac:chgData name="Emily Hubbard" userId="1d4a9d99-d5ce-44ef-95ca-ec6a92907a60" providerId="ADAL" clId="{E3977C41-1BFE-4B49-B0EA-0A6F58685430}" dt="2023-04-17T12:55:39.077" v="216" actId="404"/>
          <ac:spMkLst>
            <pc:docMk/>
            <pc:sldMk cId="4032642599" sldId="864"/>
            <ac:spMk id="9" creationId="{9D59005B-831D-E3DF-D49D-013BC746680C}"/>
          </ac:spMkLst>
        </pc:spChg>
      </pc:sldChg>
      <pc:sldChg chg="addSp modSp mod modTransition replTag delTag">
        <pc:chgData name="Emily Hubbard" userId="1d4a9d99-d5ce-44ef-95ca-ec6a92907a60" providerId="ADAL" clId="{E3977C41-1BFE-4B49-B0EA-0A6F58685430}" dt="2023-04-27T16:26:31.772" v="417"/>
        <pc:sldMkLst>
          <pc:docMk/>
          <pc:sldMk cId="4270428839" sldId="865"/>
        </pc:sldMkLst>
        <pc:spChg chg="add mod ord">
          <ac:chgData name="Emily Hubbard" userId="1d4a9d99-d5ce-44ef-95ca-ec6a92907a60" providerId="ADAL" clId="{E3977C41-1BFE-4B49-B0EA-0A6F58685430}" dt="2023-04-17T12:55:48.788" v="239" actId="171"/>
          <ac:spMkLst>
            <pc:docMk/>
            <pc:sldMk cId="4270428839" sldId="865"/>
            <ac:spMk id="4" creationId="{CCDA8A63-70EE-89BE-4CA8-B654EEE89AC7}"/>
          </ac:spMkLst>
        </pc:spChg>
      </pc:sldChg>
      <pc:sldChg chg="addSp modSp mod replTag delTag">
        <pc:chgData name="Emily Hubbard" userId="1d4a9d99-d5ce-44ef-95ca-ec6a92907a60" providerId="ADAL" clId="{E3977C41-1BFE-4B49-B0EA-0A6F58685430}" dt="2023-04-27T16:26:25.920" v="414"/>
        <pc:sldMkLst>
          <pc:docMk/>
          <pc:sldMk cId="1164844720" sldId="866"/>
        </pc:sldMkLst>
        <pc:spChg chg="add mod ord">
          <ac:chgData name="Emily Hubbard" userId="1d4a9d99-d5ce-44ef-95ca-ec6a92907a60" providerId="ADAL" clId="{E3977C41-1BFE-4B49-B0EA-0A6F58685430}" dt="2023-04-17T12:53:13.908" v="37" actId="171"/>
          <ac:spMkLst>
            <pc:docMk/>
            <pc:sldMk cId="1164844720" sldId="866"/>
            <ac:spMk id="7" creationId="{145C45E2-44D0-844D-8274-3198DA411613}"/>
          </ac:spMkLst>
        </pc:spChg>
        <pc:spChg chg="mod">
          <ac:chgData name="Emily Hubbard" userId="1d4a9d99-d5ce-44ef-95ca-ec6a92907a60" providerId="ADAL" clId="{E3977C41-1BFE-4B49-B0EA-0A6F58685430}" dt="2023-04-17T12:53:23.547" v="38" actId="14100"/>
          <ac:spMkLst>
            <pc:docMk/>
            <pc:sldMk cId="1164844720" sldId="866"/>
            <ac:spMk id="10" creationId="{AE221BDC-D73C-733F-FC79-669FEAD1A459}"/>
          </ac:spMkLst>
        </pc:spChg>
      </pc:sldChg>
      <pc:sldChg chg="addSp modSp mod replTag delTag">
        <pc:chgData name="Emily Hubbard" userId="1d4a9d99-d5ce-44ef-95ca-ec6a92907a60" providerId="ADAL" clId="{E3977C41-1BFE-4B49-B0EA-0A6F58685430}" dt="2023-04-17T12:56:22.643" v="313" actId="171"/>
        <pc:sldMkLst>
          <pc:docMk/>
          <pc:sldMk cId="1671286855" sldId="868"/>
        </pc:sldMkLst>
        <pc:spChg chg="add mod ord">
          <ac:chgData name="Emily Hubbard" userId="1d4a9d99-d5ce-44ef-95ca-ec6a92907a60" providerId="ADAL" clId="{E3977C41-1BFE-4B49-B0EA-0A6F58685430}" dt="2023-04-17T12:56:22.643" v="313" actId="171"/>
          <ac:spMkLst>
            <pc:docMk/>
            <pc:sldMk cId="1671286855" sldId="868"/>
            <ac:spMk id="3" creationId="{C3E638BD-0AE0-215A-BEE9-58BBC9B368F4}"/>
          </ac:spMkLst>
        </pc:spChg>
      </pc:sldChg>
      <pc:sldChg chg="addSp delSp modSp mod replTag delTag">
        <pc:chgData name="Emily Hubbard" userId="1d4a9d99-d5ce-44ef-95ca-ec6a92907a60" providerId="ADAL" clId="{E3977C41-1BFE-4B49-B0EA-0A6F58685430}" dt="2023-04-17T12:54:38.588" v="136"/>
        <pc:sldMkLst>
          <pc:docMk/>
          <pc:sldMk cId="3666094528" sldId="869"/>
        </pc:sldMkLst>
        <pc:spChg chg="add mod ord">
          <ac:chgData name="Emily Hubbard" userId="1d4a9d99-d5ce-44ef-95ca-ec6a92907a60" providerId="ADAL" clId="{E3977C41-1BFE-4B49-B0EA-0A6F58685430}" dt="2023-04-17T12:54:09.274" v="95" actId="171"/>
          <ac:spMkLst>
            <pc:docMk/>
            <pc:sldMk cId="3666094528" sldId="869"/>
            <ac:spMk id="2" creationId="{E2B0D218-8564-BAE1-DEC2-23E200D0719C}"/>
          </ac:spMkLst>
        </pc:spChg>
        <pc:spChg chg="add del mod">
          <ac:chgData name="Emily Hubbard" userId="1d4a9d99-d5ce-44ef-95ca-ec6a92907a60" providerId="ADAL" clId="{E3977C41-1BFE-4B49-B0EA-0A6F58685430}" dt="2023-04-17T12:54:38.588" v="136"/>
          <ac:spMkLst>
            <pc:docMk/>
            <pc:sldMk cId="3666094528" sldId="869"/>
            <ac:spMk id="4" creationId="{BA06EE7F-1B0F-67BF-82A6-142E9939FA8A}"/>
          </ac:spMkLst>
        </pc:spChg>
      </pc:sldChg>
    </pc:docChg>
  </pc:docChgLst>
  <pc:docChgLst>
    <pc:chgData name="Emily Hubbard" userId="S::emily.hubbard@sja.org.uk::1d4a9d99-d5ce-44ef-95ca-ec6a92907a60" providerId="AD" clId="Web-{207AC791-FC9A-4F12-8AC3-7F7E39692D98}"/>
    <pc:docChg chg="modSld">
      <pc:chgData name="Emily Hubbard" userId="S::emily.hubbard@sja.org.uk::1d4a9d99-d5ce-44ef-95ca-ec6a92907a60" providerId="AD" clId="Web-{207AC791-FC9A-4F12-8AC3-7F7E39692D98}" dt="2023-07-13T18:17:53.670" v="8" actId="14100"/>
      <pc:docMkLst>
        <pc:docMk/>
      </pc:docMkLst>
      <pc:sldChg chg="modSp">
        <pc:chgData name="Emily Hubbard" userId="S::emily.hubbard@sja.org.uk::1d4a9d99-d5ce-44ef-95ca-ec6a92907a60" providerId="AD" clId="Web-{207AC791-FC9A-4F12-8AC3-7F7E39692D98}" dt="2023-07-13T18:17:47.311" v="7" actId="14100"/>
        <pc:sldMkLst>
          <pc:docMk/>
          <pc:sldMk cId="3308027406" sldId="853"/>
        </pc:sldMkLst>
        <pc:spChg chg="mod">
          <ac:chgData name="Emily Hubbard" userId="S::emily.hubbard@sja.org.uk::1d4a9d99-d5ce-44ef-95ca-ec6a92907a60" providerId="AD" clId="Web-{207AC791-FC9A-4F12-8AC3-7F7E39692D98}" dt="2023-07-13T18:17:47.311" v="7" actId="14100"/>
          <ac:spMkLst>
            <pc:docMk/>
            <pc:sldMk cId="3308027406" sldId="853"/>
            <ac:spMk id="3" creationId="{C36F8986-7E1B-AED8-32FB-E4F0EF8369FA}"/>
          </ac:spMkLst>
        </pc:spChg>
      </pc:sldChg>
      <pc:sldChg chg="modSp">
        <pc:chgData name="Emily Hubbard" userId="S::emily.hubbard@sja.org.uk::1d4a9d99-d5ce-44ef-95ca-ec6a92907a60" providerId="AD" clId="Web-{207AC791-FC9A-4F12-8AC3-7F7E39692D98}" dt="2023-07-13T18:15:01.861" v="6" actId="1076"/>
        <pc:sldMkLst>
          <pc:docMk/>
          <pc:sldMk cId="4032642599" sldId="864"/>
        </pc:sldMkLst>
        <pc:spChg chg="mod">
          <ac:chgData name="Emily Hubbard" userId="S::emily.hubbard@sja.org.uk::1d4a9d99-d5ce-44ef-95ca-ec6a92907a60" providerId="AD" clId="Web-{207AC791-FC9A-4F12-8AC3-7F7E39692D98}" dt="2023-07-13T18:15:01.861" v="6" actId="1076"/>
          <ac:spMkLst>
            <pc:docMk/>
            <pc:sldMk cId="4032642599" sldId="864"/>
            <ac:spMk id="8" creationId="{B10BC770-09BB-F0F7-441F-0569A18F043C}"/>
          </ac:spMkLst>
        </pc:spChg>
        <pc:spChg chg="mod">
          <ac:chgData name="Emily Hubbard" userId="S::emily.hubbard@sja.org.uk::1d4a9d99-d5ce-44ef-95ca-ec6a92907a60" providerId="AD" clId="Web-{207AC791-FC9A-4F12-8AC3-7F7E39692D98}" dt="2023-07-13T18:14:58.361" v="5" actId="14100"/>
          <ac:spMkLst>
            <pc:docMk/>
            <pc:sldMk cId="4032642599" sldId="864"/>
            <ac:spMk id="9" creationId="{9D59005B-831D-E3DF-D49D-013BC746680C}"/>
          </ac:spMkLst>
        </pc:spChg>
      </pc:sldChg>
      <pc:sldChg chg="modSp">
        <pc:chgData name="Emily Hubbard" userId="S::emily.hubbard@sja.org.uk::1d4a9d99-d5ce-44ef-95ca-ec6a92907a60" providerId="AD" clId="Web-{207AC791-FC9A-4F12-8AC3-7F7E39692D98}" dt="2023-07-13T18:17:53.670" v="8" actId="14100"/>
        <pc:sldMkLst>
          <pc:docMk/>
          <pc:sldMk cId="1671286855" sldId="868"/>
        </pc:sldMkLst>
        <pc:spChg chg="mod">
          <ac:chgData name="Emily Hubbard" userId="S::emily.hubbard@sja.org.uk::1d4a9d99-d5ce-44ef-95ca-ec6a92907a60" providerId="AD" clId="Web-{207AC791-FC9A-4F12-8AC3-7F7E39692D98}" dt="2023-07-13T18:17:53.670" v="8" actId="14100"/>
          <ac:spMkLst>
            <pc:docMk/>
            <pc:sldMk cId="1671286855" sldId="868"/>
            <ac:spMk id="2" creationId="{9CA32150-F439-3650-D276-17575160C618}"/>
          </ac:spMkLst>
        </pc:spChg>
      </pc:sldChg>
    </pc:docChg>
  </pc:docChgLst>
  <pc:docChgLst>
    <pc:chgData name="Emily Hubbard" userId="1d4a9d99-d5ce-44ef-95ca-ec6a92907a60" providerId="ADAL" clId="{716C373A-2C63-42F1-92C3-3C6B8535A894}"/>
    <pc:docChg chg="custSel modSld sldOrd">
      <pc:chgData name="Emily Hubbard" userId="1d4a9d99-d5ce-44ef-95ca-ec6a92907a60" providerId="ADAL" clId="{716C373A-2C63-42F1-92C3-3C6B8535A894}" dt="2023-07-13T20:07:00.188" v="42" actId="1076"/>
      <pc:docMkLst>
        <pc:docMk/>
      </pc:docMkLst>
      <pc:sldChg chg="ord">
        <pc:chgData name="Emily Hubbard" userId="1d4a9d99-d5ce-44ef-95ca-ec6a92907a60" providerId="ADAL" clId="{716C373A-2C63-42F1-92C3-3C6B8535A894}" dt="2023-07-13T19:52:07.308" v="17"/>
        <pc:sldMkLst>
          <pc:docMk/>
          <pc:sldMk cId="701579931" sldId="851"/>
        </pc:sldMkLst>
      </pc:sldChg>
      <pc:sldChg chg="ord">
        <pc:chgData name="Emily Hubbard" userId="1d4a9d99-d5ce-44ef-95ca-ec6a92907a60" providerId="ADAL" clId="{716C373A-2C63-42F1-92C3-3C6B8535A894}" dt="2023-07-13T19:52:05.581" v="15"/>
        <pc:sldMkLst>
          <pc:docMk/>
          <pc:sldMk cId="1910202372" sldId="857"/>
        </pc:sldMkLst>
      </pc:sldChg>
      <pc:sldChg chg="addSp delSp modSp mod ord delAnim modAnim">
        <pc:chgData name="Emily Hubbard" userId="1d4a9d99-d5ce-44ef-95ca-ec6a92907a60" providerId="ADAL" clId="{716C373A-2C63-42F1-92C3-3C6B8535A894}" dt="2023-07-13T20:07:00.188" v="42" actId="1076"/>
        <pc:sldMkLst>
          <pc:docMk/>
          <pc:sldMk cId="1852731411" sldId="861"/>
        </pc:sldMkLst>
        <pc:picChg chg="add del mod">
          <ac:chgData name="Emily Hubbard" userId="1d4a9d99-d5ce-44ef-95ca-ec6a92907a60" providerId="ADAL" clId="{716C373A-2C63-42F1-92C3-3C6B8535A894}" dt="2023-07-13T19:56:40.483" v="18" actId="478"/>
          <ac:picMkLst>
            <pc:docMk/>
            <pc:sldMk cId="1852731411" sldId="861"/>
            <ac:picMk id="4" creationId="{D98AF8E4-9981-DC1D-9143-8461E1C07BF3}"/>
          </ac:picMkLst>
        </pc:picChg>
        <pc:picChg chg="del">
          <ac:chgData name="Emily Hubbard" userId="1d4a9d99-d5ce-44ef-95ca-ec6a92907a60" providerId="ADAL" clId="{716C373A-2C63-42F1-92C3-3C6B8535A894}" dt="2023-07-13T19:48:34.309" v="0" actId="478"/>
          <ac:picMkLst>
            <pc:docMk/>
            <pc:sldMk cId="1852731411" sldId="861"/>
            <ac:picMk id="5" creationId="{8521D717-81DF-EFAE-6F9D-0DEF1948E958}"/>
          </ac:picMkLst>
        </pc:picChg>
        <pc:picChg chg="add del mod">
          <ac:chgData name="Emily Hubbard" userId="1d4a9d99-d5ce-44ef-95ca-ec6a92907a60" providerId="ADAL" clId="{716C373A-2C63-42F1-92C3-3C6B8535A894}" dt="2023-07-13T19:57:41.984" v="34" actId="478"/>
          <ac:picMkLst>
            <pc:docMk/>
            <pc:sldMk cId="1852731411" sldId="861"/>
            <ac:picMk id="6" creationId="{BD6362BD-E7DA-309B-03AA-E1C7F9960783}"/>
          </ac:picMkLst>
        </pc:picChg>
        <pc:picChg chg="add mod">
          <ac:chgData name="Emily Hubbard" userId="1d4a9d99-d5ce-44ef-95ca-ec6a92907a60" providerId="ADAL" clId="{716C373A-2C63-42F1-92C3-3C6B8535A894}" dt="2023-07-13T20:07:00.188" v="42" actId="1076"/>
          <ac:picMkLst>
            <pc:docMk/>
            <pc:sldMk cId="1852731411" sldId="861"/>
            <ac:picMk id="8" creationId="{309ED003-2751-6561-1A21-F235C49E0F57}"/>
          </ac:picMkLst>
        </pc:picChg>
      </pc:sldChg>
      <pc:sldChg chg="ord">
        <pc:chgData name="Emily Hubbard" userId="1d4a9d99-d5ce-44ef-95ca-ec6a92907a60" providerId="ADAL" clId="{716C373A-2C63-42F1-92C3-3C6B8535A894}" dt="2023-07-13T19:51:59.240" v="11"/>
        <pc:sldMkLst>
          <pc:docMk/>
          <pc:sldMk cId="3883318639" sldId="862"/>
        </pc:sldMkLst>
      </pc:sldChg>
    </pc:docChg>
  </pc:docChgLst>
  <pc:docChgLst>
    <pc:chgData name="Emily Hubbard" userId="S::emily.hubbard@sja.org.uk::1d4a9d99-d5ce-44ef-95ca-ec6a92907a60" providerId="AD" clId="Web-{E32F5FA1-3C94-4D86-9C22-AC9A716716B9}"/>
    <pc:docChg chg="modSld">
      <pc:chgData name="Emily Hubbard" userId="S::emily.hubbard@sja.org.uk::1d4a9d99-d5ce-44ef-95ca-ec6a92907a60" providerId="AD" clId="Web-{E32F5FA1-3C94-4D86-9C22-AC9A716716B9}" dt="2022-12-16T11:14:54.938" v="10"/>
      <pc:docMkLst>
        <pc:docMk/>
      </pc:docMkLst>
      <pc:sldChg chg="modSp">
        <pc:chgData name="Emily Hubbard" userId="S::emily.hubbard@sja.org.uk::1d4a9d99-d5ce-44ef-95ca-ec6a92907a60" providerId="AD" clId="Web-{E32F5FA1-3C94-4D86-9C22-AC9A716716B9}" dt="2022-12-16T11:13:23.681" v="0" actId="1076"/>
        <pc:sldMkLst>
          <pc:docMk/>
          <pc:sldMk cId="3981157455" sldId="301"/>
        </pc:sldMkLst>
        <pc:spChg chg="mod">
          <ac:chgData name="Emily Hubbard" userId="S::emily.hubbard@sja.org.uk::1d4a9d99-d5ce-44ef-95ca-ec6a92907a60" providerId="AD" clId="Web-{E32F5FA1-3C94-4D86-9C22-AC9A716716B9}" dt="2022-12-16T11:13:23.681" v="0" actId="1076"/>
          <ac:spMkLst>
            <pc:docMk/>
            <pc:sldMk cId="3981157455" sldId="301"/>
            <ac:spMk id="7" creationId="{3E2A30D4-16FF-7CED-D16C-1D76817EF764}"/>
          </ac:spMkLst>
        </pc:spChg>
      </pc:sldChg>
      <pc:sldChg chg="addSp delSp modSp">
        <pc:chgData name="Emily Hubbard" userId="S::emily.hubbard@sja.org.uk::1d4a9d99-d5ce-44ef-95ca-ec6a92907a60" providerId="AD" clId="Web-{E32F5FA1-3C94-4D86-9C22-AC9A716716B9}" dt="2022-12-16T11:14:54.938" v="10"/>
        <pc:sldMkLst>
          <pc:docMk/>
          <pc:sldMk cId="3146610277" sldId="856"/>
        </pc:sldMkLst>
        <pc:spChg chg="add del mod">
          <ac:chgData name="Emily Hubbard" userId="S::emily.hubbard@sja.org.uk::1d4a9d99-d5ce-44ef-95ca-ec6a92907a60" providerId="AD" clId="Web-{E32F5FA1-3C94-4D86-9C22-AC9A716716B9}" dt="2022-12-16T11:14:54.938" v="10"/>
          <ac:spMkLst>
            <pc:docMk/>
            <pc:sldMk cId="3146610277" sldId="856"/>
            <ac:spMk id="2" creationId="{02787882-5C71-426E-996B-F6FF3A7372F5}"/>
          </ac:spMkLst>
        </pc:spChg>
      </pc:sldChg>
    </pc:docChg>
  </pc:docChgLst>
  <pc:docChgLst>
    <pc:chgData name="Emily Hubbard" userId="1d4a9d99-d5ce-44ef-95ca-ec6a92907a60" providerId="ADAL" clId="{CE11262C-074F-49A5-A41D-7E2CE251F833}"/>
    <pc:docChg chg="undo custSel addSld delSld modSld modSection">
      <pc:chgData name="Emily Hubbard" userId="1d4a9d99-d5ce-44ef-95ca-ec6a92907a60" providerId="ADAL" clId="{CE11262C-074F-49A5-A41D-7E2CE251F833}" dt="2023-10-19T09:14:19.709" v="51" actId="1076"/>
      <pc:docMkLst>
        <pc:docMk/>
      </pc:docMkLst>
      <pc:sldChg chg="addSp delSp modSp add mod">
        <pc:chgData name="Emily Hubbard" userId="1d4a9d99-d5ce-44ef-95ca-ec6a92907a60" providerId="ADAL" clId="{CE11262C-074F-49A5-A41D-7E2CE251F833}" dt="2023-10-18T20:34:25.542" v="16"/>
        <pc:sldMkLst>
          <pc:docMk/>
          <pc:sldMk cId="419160087" sldId="854"/>
        </pc:sldMkLst>
        <pc:spChg chg="mod">
          <ac:chgData name="Emily Hubbard" userId="1d4a9d99-d5ce-44ef-95ca-ec6a92907a60" providerId="ADAL" clId="{CE11262C-074F-49A5-A41D-7E2CE251F833}" dt="2023-10-18T20:34:19.746" v="15" actId="20577"/>
          <ac:spMkLst>
            <pc:docMk/>
            <pc:sldMk cId="419160087" sldId="854"/>
            <ac:spMk id="8" creationId="{F11AD65E-D046-C714-8AD1-2D4AB023829D}"/>
          </ac:spMkLst>
        </pc:spChg>
        <pc:graphicFrameChg chg="add mod">
          <ac:chgData name="Emily Hubbard" userId="1d4a9d99-d5ce-44ef-95ca-ec6a92907a60" providerId="ADAL" clId="{CE11262C-074F-49A5-A41D-7E2CE251F833}" dt="2023-10-18T20:34:25.542" v="16"/>
          <ac:graphicFrameMkLst>
            <pc:docMk/>
            <pc:sldMk cId="419160087" sldId="854"/>
            <ac:graphicFrameMk id="3" creationId="{E969669F-79DC-CF1E-D205-0CEC2156BDD3}"/>
          </ac:graphicFrameMkLst>
        </pc:graphicFrameChg>
        <pc:graphicFrameChg chg="del">
          <ac:chgData name="Emily Hubbard" userId="1d4a9d99-d5ce-44ef-95ca-ec6a92907a60" providerId="ADAL" clId="{CE11262C-074F-49A5-A41D-7E2CE251F833}" dt="2023-10-18T20:34:15.338" v="1" actId="478"/>
          <ac:graphicFrameMkLst>
            <pc:docMk/>
            <pc:sldMk cId="419160087" sldId="854"/>
            <ac:graphicFrameMk id="4" creationId="{6FABBA04-228D-C407-7D81-F43A45AAD3B3}"/>
          </ac:graphicFrameMkLst>
        </pc:graphicFrameChg>
      </pc:sldChg>
      <pc:sldChg chg="addSp delSp modSp mod modClrScheme chgLayout">
        <pc:chgData name="Emily Hubbard" userId="1d4a9d99-d5ce-44ef-95ca-ec6a92907a60" providerId="ADAL" clId="{CE11262C-074F-49A5-A41D-7E2CE251F833}" dt="2023-10-18T20:36:41.147" v="37" actId="14100"/>
        <pc:sldMkLst>
          <pc:docMk/>
          <pc:sldMk cId="3146610277" sldId="856"/>
        </pc:sldMkLst>
        <pc:spChg chg="mod">
          <ac:chgData name="Emily Hubbard" userId="1d4a9d99-d5ce-44ef-95ca-ec6a92907a60" providerId="ADAL" clId="{CE11262C-074F-49A5-A41D-7E2CE251F833}" dt="2023-10-18T20:36:34.227" v="34" actId="1076"/>
          <ac:spMkLst>
            <pc:docMk/>
            <pc:sldMk cId="3146610277" sldId="856"/>
            <ac:spMk id="2" creationId="{6289BA53-FA18-D76B-A38D-3723C7C5D3BC}"/>
          </ac:spMkLst>
        </pc:spChg>
        <pc:spChg chg="del">
          <ac:chgData name="Emily Hubbard" userId="1d4a9d99-d5ce-44ef-95ca-ec6a92907a60" providerId="ADAL" clId="{CE11262C-074F-49A5-A41D-7E2CE251F833}" dt="2023-10-18T20:36:04.729" v="24" actId="478"/>
          <ac:spMkLst>
            <pc:docMk/>
            <pc:sldMk cId="3146610277" sldId="856"/>
            <ac:spMk id="4" creationId="{7D9EF331-2977-96D6-FD0F-0B8D6E53DFA5}"/>
          </ac:spMkLst>
        </pc:spChg>
        <pc:spChg chg="add mod">
          <ac:chgData name="Emily Hubbard" userId="1d4a9d99-d5ce-44ef-95ca-ec6a92907a60" providerId="ADAL" clId="{CE11262C-074F-49A5-A41D-7E2CE251F833}" dt="2023-10-18T20:36:41.147" v="37" actId="14100"/>
          <ac:spMkLst>
            <pc:docMk/>
            <pc:sldMk cId="3146610277" sldId="856"/>
            <ac:spMk id="5" creationId="{FF771FAC-C274-307B-9A09-27C67E1107F8}"/>
          </ac:spMkLst>
        </pc:spChg>
        <pc:spChg chg="mod ord">
          <ac:chgData name="Emily Hubbard" userId="1d4a9d99-d5ce-44ef-95ca-ec6a92907a60" providerId="ADAL" clId="{CE11262C-074F-49A5-A41D-7E2CE251F833}" dt="2023-10-18T20:36:28.354" v="31" actId="14100"/>
          <ac:spMkLst>
            <pc:docMk/>
            <pc:sldMk cId="3146610277" sldId="856"/>
            <ac:spMk id="7" creationId="{0316B3B2-68CE-B528-5734-90051D6562D1}"/>
          </ac:spMkLst>
        </pc:spChg>
        <pc:spChg chg="mod">
          <ac:chgData name="Emily Hubbard" userId="1d4a9d99-d5ce-44ef-95ca-ec6a92907a60" providerId="ADAL" clId="{CE11262C-074F-49A5-A41D-7E2CE251F833}" dt="2023-10-18T20:36:10.606" v="25"/>
          <ac:spMkLst>
            <pc:docMk/>
            <pc:sldMk cId="3146610277" sldId="856"/>
            <ac:spMk id="10" creationId="{4C991D80-48A5-B414-326D-95850F1F6D11}"/>
          </ac:spMkLst>
        </pc:spChg>
        <pc:spChg chg="add del mod ord">
          <ac:chgData name="Emily Hubbard" userId="1d4a9d99-d5ce-44ef-95ca-ec6a92907a60" providerId="ADAL" clId="{CE11262C-074F-49A5-A41D-7E2CE251F833}" dt="2023-10-18T20:36:31.241" v="32" actId="478"/>
          <ac:spMkLst>
            <pc:docMk/>
            <pc:sldMk cId="3146610277" sldId="856"/>
            <ac:spMk id="13" creationId="{C4096831-8331-A818-2A0A-677D454E17BF}"/>
          </ac:spMkLst>
        </pc:spChg>
        <pc:grpChg chg="add mod">
          <ac:chgData name="Emily Hubbard" userId="1d4a9d99-d5ce-44ef-95ca-ec6a92907a60" providerId="ADAL" clId="{CE11262C-074F-49A5-A41D-7E2CE251F833}" dt="2023-10-18T20:36:10.606" v="25"/>
          <ac:grpSpMkLst>
            <pc:docMk/>
            <pc:sldMk cId="3146610277" sldId="856"/>
            <ac:grpSpMk id="6" creationId="{79DEA2B3-7252-B776-C8AB-AD94258F2F55}"/>
          </ac:grpSpMkLst>
        </pc:grpChg>
        <pc:picChg chg="del">
          <ac:chgData name="Emily Hubbard" userId="1d4a9d99-d5ce-44ef-95ca-ec6a92907a60" providerId="ADAL" clId="{CE11262C-074F-49A5-A41D-7E2CE251F833}" dt="2023-10-18T20:36:04.729" v="24" actId="478"/>
          <ac:picMkLst>
            <pc:docMk/>
            <pc:sldMk cId="3146610277" sldId="856"/>
            <ac:picMk id="8" creationId="{208A4928-59C4-F48B-0469-BDCE44D985B9}"/>
          </ac:picMkLst>
        </pc:picChg>
        <pc:picChg chg="mod">
          <ac:chgData name="Emily Hubbard" userId="1d4a9d99-d5ce-44ef-95ca-ec6a92907a60" providerId="ADAL" clId="{CE11262C-074F-49A5-A41D-7E2CE251F833}" dt="2023-10-18T20:36:10.606" v="25"/>
          <ac:picMkLst>
            <pc:docMk/>
            <pc:sldMk cId="3146610277" sldId="856"/>
            <ac:picMk id="9" creationId="{CB2CE4D8-AD75-2AEB-6E2D-6F469FADA0FE}"/>
          </ac:picMkLst>
        </pc:picChg>
        <pc:picChg chg="mod">
          <ac:chgData name="Emily Hubbard" userId="1d4a9d99-d5ce-44ef-95ca-ec6a92907a60" providerId="ADAL" clId="{CE11262C-074F-49A5-A41D-7E2CE251F833}" dt="2023-10-18T20:36:10.606" v="25"/>
          <ac:picMkLst>
            <pc:docMk/>
            <pc:sldMk cId="3146610277" sldId="856"/>
            <ac:picMk id="11" creationId="{0FD3E2EE-2EFF-6EF2-3D63-423517350663}"/>
          </ac:picMkLst>
        </pc:picChg>
        <pc:picChg chg="mod">
          <ac:chgData name="Emily Hubbard" userId="1d4a9d99-d5ce-44ef-95ca-ec6a92907a60" providerId="ADAL" clId="{CE11262C-074F-49A5-A41D-7E2CE251F833}" dt="2023-10-18T20:36:10.606" v="25"/>
          <ac:picMkLst>
            <pc:docMk/>
            <pc:sldMk cId="3146610277" sldId="856"/>
            <ac:picMk id="12" creationId="{1EA15A75-8BB8-9DC7-428B-F5C846E551DF}"/>
          </ac:picMkLst>
        </pc:picChg>
      </pc:sldChg>
      <pc:sldChg chg="addSp delSp modSp mod">
        <pc:chgData name="Emily Hubbard" userId="1d4a9d99-d5ce-44ef-95ca-ec6a92907a60" providerId="ADAL" clId="{CE11262C-074F-49A5-A41D-7E2CE251F833}" dt="2023-10-19T09:14:19.709" v="51" actId="1076"/>
        <pc:sldMkLst>
          <pc:docMk/>
          <pc:sldMk cId="3445595955" sldId="858"/>
        </pc:sldMkLst>
        <pc:picChg chg="del">
          <ac:chgData name="Emily Hubbard" userId="1d4a9d99-d5ce-44ef-95ca-ec6a92907a60" providerId="ADAL" clId="{CE11262C-074F-49A5-A41D-7E2CE251F833}" dt="2023-10-18T20:36:52.553" v="39" actId="478"/>
          <ac:picMkLst>
            <pc:docMk/>
            <pc:sldMk cId="3445595955" sldId="858"/>
            <ac:picMk id="3" creationId="{8CEA856E-1763-B481-52FB-1F76EFC1BB88}"/>
          </ac:picMkLst>
        </pc:picChg>
        <pc:picChg chg="del">
          <ac:chgData name="Emily Hubbard" userId="1d4a9d99-d5ce-44ef-95ca-ec6a92907a60" providerId="ADAL" clId="{CE11262C-074F-49A5-A41D-7E2CE251F833}" dt="2023-10-18T20:36:51.929" v="38" actId="478"/>
          <ac:picMkLst>
            <pc:docMk/>
            <pc:sldMk cId="3445595955" sldId="858"/>
            <ac:picMk id="5" creationId="{C5D21E49-32C1-A68E-4A85-E5CE9CE95F2C}"/>
          </ac:picMkLst>
        </pc:picChg>
        <pc:picChg chg="add mod">
          <ac:chgData name="Emily Hubbard" userId="1d4a9d99-d5ce-44ef-95ca-ec6a92907a60" providerId="ADAL" clId="{CE11262C-074F-49A5-A41D-7E2CE251F833}" dt="2023-10-19T09:14:19.709" v="51" actId="1076"/>
          <ac:picMkLst>
            <pc:docMk/>
            <pc:sldMk cId="3445595955" sldId="858"/>
            <ac:picMk id="8" creationId="{8BA79C3E-74DF-83FC-EF82-A04A64F169EF}"/>
          </ac:picMkLst>
        </pc:picChg>
        <pc:picChg chg="add mod">
          <ac:chgData name="Emily Hubbard" userId="1d4a9d99-d5ce-44ef-95ca-ec6a92907a60" providerId="ADAL" clId="{CE11262C-074F-49A5-A41D-7E2CE251F833}" dt="2023-10-19T09:14:19.709" v="51" actId="1076"/>
          <ac:picMkLst>
            <pc:docMk/>
            <pc:sldMk cId="3445595955" sldId="858"/>
            <ac:picMk id="9" creationId="{EBF527A5-5BAA-744C-9252-D14CB8E12347}"/>
          </ac:picMkLst>
        </pc:picChg>
      </pc:sldChg>
      <pc:sldChg chg="modSp mod">
        <pc:chgData name="Emily Hubbard" userId="1d4a9d99-d5ce-44ef-95ca-ec6a92907a60" providerId="ADAL" clId="{CE11262C-074F-49A5-A41D-7E2CE251F833}" dt="2023-10-18T20:34:45.672" v="20" actId="207"/>
        <pc:sldMkLst>
          <pc:docMk/>
          <pc:sldMk cId="2985106871" sldId="859"/>
        </pc:sldMkLst>
        <pc:spChg chg="mod">
          <ac:chgData name="Emily Hubbard" userId="1d4a9d99-d5ce-44ef-95ca-ec6a92907a60" providerId="ADAL" clId="{CE11262C-074F-49A5-A41D-7E2CE251F833}" dt="2023-10-18T20:34:37.252" v="18" actId="207"/>
          <ac:spMkLst>
            <pc:docMk/>
            <pc:sldMk cId="2985106871" sldId="859"/>
            <ac:spMk id="6" creationId="{4B513886-9917-8380-DBED-BDA39D8AA3DA}"/>
          </ac:spMkLst>
        </pc:spChg>
        <pc:spChg chg="mod">
          <ac:chgData name="Emily Hubbard" userId="1d4a9d99-d5ce-44ef-95ca-ec6a92907a60" providerId="ADAL" clId="{CE11262C-074F-49A5-A41D-7E2CE251F833}" dt="2023-10-18T20:34:45.672" v="20" actId="207"/>
          <ac:spMkLst>
            <pc:docMk/>
            <pc:sldMk cId="2985106871" sldId="859"/>
            <ac:spMk id="8" creationId="{AAF18B33-35D7-5DC3-88C4-3F0A42EC6584}"/>
          </ac:spMkLst>
        </pc:spChg>
        <pc:spChg chg="mod">
          <ac:chgData name="Emily Hubbard" userId="1d4a9d99-d5ce-44ef-95ca-ec6a92907a60" providerId="ADAL" clId="{CE11262C-074F-49A5-A41D-7E2CE251F833}" dt="2023-10-18T20:34:45.672" v="20" actId="207"/>
          <ac:spMkLst>
            <pc:docMk/>
            <pc:sldMk cId="2985106871" sldId="859"/>
            <ac:spMk id="9" creationId="{04D1C646-402B-1136-2CF2-D25309231AF3}"/>
          </ac:spMkLst>
        </pc:spChg>
      </pc:sldChg>
      <pc:sldChg chg="modSp mod">
        <pc:chgData name="Emily Hubbard" userId="1d4a9d99-d5ce-44ef-95ca-ec6a92907a60" providerId="ADAL" clId="{CE11262C-074F-49A5-A41D-7E2CE251F833}" dt="2023-10-18T20:38:01.827" v="44" actId="1076"/>
        <pc:sldMkLst>
          <pc:docMk/>
          <pc:sldMk cId="4270428839" sldId="865"/>
        </pc:sldMkLst>
        <pc:spChg chg="mod">
          <ac:chgData name="Emily Hubbard" userId="1d4a9d99-d5ce-44ef-95ca-ec6a92907a60" providerId="ADAL" clId="{CE11262C-074F-49A5-A41D-7E2CE251F833}" dt="2023-10-18T20:37:58.210" v="43" actId="1076"/>
          <ac:spMkLst>
            <pc:docMk/>
            <pc:sldMk cId="4270428839" sldId="865"/>
            <ac:spMk id="3" creationId="{6CF181D8-02C6-37A8-0341-BB2C5EE3087F}"/>
          </ac:spMkLst>
        </pc:spChg>
        <pc:spChg chg="mod">
          <ac:chgData name="Emily Hubbard" userId="1d4a9d99-d5ce-44ef-95ca-ec6a92907a60" providerId="ADAL" clId="{CE11262C-074F-49A5-A41D-7E2CE251F833}" dt="2023-10-18T20:38:01.827" v="44" actId="1076"/>
          <ac:spMkLst>
            <pc:docMk/>
            <pc:sldMk cId="4270428839" sldId="865"/>
            <ac:spMk id="13" creationId="{677A6398-A7BD-D819-9E25-8FB1FE4B0AE6}"/>
          </ac:spMkLst>
        </pc:spChg>
      </pc:sldChg>
      <pc:sldChg chg="del">
        <pc:chgData name="Emily Hubbard" userId="1d4a9d99-d5ce-44ef-95ca-ec6a92907a60" providerId="ADAL" clId="{CE11262C-074F-49A5-A41D-7E2CE251F833}" dt="2023-10-18T20:35:51.588" v="21" actId="47"/>
        <pc:sldMkLst>
          <pc:docMk/>
          <pc:sldMk cId="1164844720" sldId="866"/>
        </pc:sldMkLst>
      </pc:sldChg>
      <pc:sldChg chg="addSp delSp modSp mod">
        <pc:chgData name="Emily Hubbard" userId="1d4a9d99-d5ce-44ef-95ca-ec6a92907a60" providerId="ADAL" clId="{CE11262C-074F-49A5-A41D-7E2CE251F833}" dt="2023-10-18T20:39:56.476" v="50" actId="1076"/>
        <pc:sldMkLst>
          <pc:docMk/>
          <pc:sldMk cId="3666094528" sldId="869"/>
        </pc:sldMkLst>
        <pc:spChg chg="del mod">
          <ac:chgData name="Emily Hubbard" userId="1d4a9d99-d5ce-44ef-95ca-ec6a92907a60" providerId="ADAL" clId="{CE11262C-074F-49A5-A41D-7E2CE251F833}" dt="2023-10-18T20:38:55.113" v="46" actId="478"/>
          <ac:spMkLst>
            <pc:docMk/>
            <pc:sldMk cId="3666094528" sldId="869"/>
            <ac:spMk id="13" creationId="{2E4425EF-FDB3-C1A5-78A3-625D1B77CDC9}"/>
          </ac:spMkLst>
        </pc:spChg>
        <pc:picChg chg="add mod">
          <ac:chgData name="Emily Hubbard" userId="1d4a9d99-d5ce-44ef-95ca-ec6a92907a60" providerId="ADAL" clId="{CE11262C-074F-49A5-A41D-7E2CE251F833}" dt="2023-10-18T20:39:56.476" v="50" actId="1076"/>
          <ac:picMkLst>
            <pc:docMk/>
            <pc:sldMk cId="3666094528" sldId="869"/>
            <ac:picMk id="5" creationId="{CE4A76B0-66E1-2C3A-9B67-F9D7A9E4D33F}"/>
          </ac:picMkLst>
        </pc:picChg>
      </pc:sldChg>
    </pc:docChg>
  </pc:docChgLst>
  <pc:docChgLst>
    <pc:chgData name="Emily Hubbard" userId="S::emily.hubbard@sja.org.uk::1d4a9d99-d5ce-44ef-95ca-ec6a92907a60" providerId="AD" clId="Web-{978AFAA7-C72D-400F-9C35-38BF085148C1}"/>
    <pc:docChg chg="modSld sldOrd">
      <pc:chgData name="Emily Hubbard" userId="S::emily.hubbard@sja.org.uk::1d4a9d99-d5ce-44ef-95ca-ec6a92907a60" providerId="AD" clId="Web-{978AFAA7-C72D-400F-9C35-38BF085148C1}" dt="2023-07-14T10:19:52.093" v="24"/>
      <pc:docMkLst>
        <pc:docMk/>
      </pc:docMkLst>
      <pc:sldChg chg="ord">
        <pc:chgData name="Emily Hubbard" userId="S::emily.hubbard@sja.org.uk::1d4a9d99-d5ce-44ef-95ca-ec6a92907a60" providerId="AD" clId="Web-{978AFAA7-C72D-400F-9C35-38BF085148C1}" dt="2023-07-14T10:19:52.093" v="24"/>
        <pc:sldMkLst>
          <pc:docMk/>
          <pc:sldMk cId="701579931" sldId="851"/>
        </pc:sldMkLst>
      </pc:sldChg>
      <pc:sldChg chg="modSp">
        <pc:chgData name="Emily Hubbard" userId="S::emily.hubbard@sja.org.uk::1d4a9d99-d5ce-44ef-95ca-ec6a92907a60" providerId="AD" clId="Web-{978AFAA7-C72D-400F-9C35-38BF085148C1}" dt="2023-07-14T10:19:47.686" v="23" actId="20577"/>
        <pc:sldMkLst>
          <pc:docMk/>
          <pc:sldMk cId="3883318639" sldId="862"/>
        </pc:sldMkLst>
        <pc:spChg chg="mod">
          <ac:chgData name="Emily Hubbard" userId="S::emily.hubbard@sja.org.uk::1d4a9d99-d5ce-44ef-95ca-ec6a92907a60" providerId="AD" clId="Web-{978AFAA7-C72D-400F-9C35-38BF085148C1}" dt="2023-07-14T10:19:47.686" v="23" actId="20577"/>
          <ac:spMkLst>
            <pc:docMk/>
            <pc:sldMk cId="3883318639" sldId="862"/>
            <ac:spMk id="2" creationId="{E660B473-FFB4-3D20-35A8-CA3636308A5B}"/>
          </ac:spMkLst>
        </pc:spChg>
      </pc:sldChg>
    </pc:docChg>
  </pc:docChgLst>
  <pc:docChgLst>
    <pc:chgData name="Emily Hubbard" userId="1d4a9d99-d5ce-44ef-95ca-ec6a92907a60" providerId="ADAL" clId="{62ED4300-28CD-4F8F-B3FE-2AC0FAF05D95}"/>
    <pc:docChg chg="custSel modSld sldOrd replTag delTag">
      <pc:chgData name="Emily Hubbard" userId="1d4a9d99-d5ce-44ef-95ca-ec6a92907a60" providerId="ADAL" clId="{62ED4300-28CD-4F8F-B3FE-2AC0FAF05D95}" dt="2022-12-16T12:28:44.940" v="245"/>
      <pc:docMkLst>
        <pc:docMk/>
      </pc:docMkLst>
      <pc:sldChg chg="modSp mod replTag delTag">
        <pc:chgData name="Emily Hubbard" userId="1d4a9d99-d5ce-44ef-95ca-ec6a92907a60" providerId="ADAL" clId="{62ED4300-28CD-4F8F-B3FE-2AC0FAF05D95}" dt="2022-12-16T11:59:24.923" v="51"/>
        <pc:sldMkLst>
          <pc:docMk/>
          <pc:sldMk cId="4070990076" sldId="296"/>
        </pc:sldMkLst>
        <pc:spChg chg="mod">
          <ac:chgData name="Emily Hubbard" userId="1d4a9d99-d5ce-44ef-95ca-ec6a92907a60" providerId="ADAL" clId="{62ED4300-28CD-4F8F-B3FE-2AC0FAF05D95}" dt="2022-12-16T11:59:23.274" v="49" actId="1035"/>
          <ac:spMkLst>
            <pc:docMk/>
            <pc:sldMk cId="4070990076" sldId="296"/>
            <ac:spMk id="2" creationId="{9CB9D45D-18DC-14C1-EEFE-D7FC7EDA7AF9}"/>
          </ac:spMkLst>
        </pc:spChg>
        <pc:spChg chg="mod">
          <ac:chgData name="Emily Hubbard" userId="1d4a9d99-d5ce-44ef-95ca-ec6a92907a60" providerId="ADAL" clId="{62ED4300-28CD-4F8F-B3FE-2AC0FAF05D95}" dt="2022-12-16T11:59:23.274" v="49" actId="1035"/>
          <ac:spMkLst>
            <pc:docMk/>
            <pc:sldMk cId="4070990076" sldId="296"/>
            <ac:spMk id="7" creationId="{3E2A30D4-16FF-7CED-D16C-1D76817EF764}"/>
          </ac:spMkLst>
        </pc:spChg>
      </pc:sldChg>
      <pc:sldChg chg="replTag delTag">
        <pc:chgData name="Emily Hubbard" userId="1d4a9d99-d5ce-44ef-95ca-ec6a92907a60" providerId="ADAL" clId="{62ED4300-28CD-4F8F-B3FE-2AC0FAF05D95}" dt="2022-12-16T12:28:28.021" v="218"/>
        <pc:sldMkLst>
          <pc:docMk/>
          <pc:sldMk cId="3712363524" sldId="755"/>
        </pc:sldMkLst>
      </pc:sldChg>
      <pc:sldChg chg="replTag delTag">
        <pc:chgData name="Emily Hubbard" userId="1d4a9d99-d5ce-44ef-95ca-ec6a92907a60" providerId="ADAL" clId="{62ED4300-28CD-4F8F-B3FE-2AC0FAF05D95}" dt="2022-12-16T12:28:29.522" v="222"/>
        <pc:sldMkLst>
          <pc:docMk/>
          <pc:sldMk cId="1801521897" sldId="850"/>
        </pc:sldMkLst>
      </pc:sldChg>
      <pc:sldChg chg="replTag delTag modNotesTx">
        <pc:chgData name="Emily Hubbard" userId="1d4a9d99-d5ce-44ef-95ca-ec6a92907a60" providerId="ADAL" clId="{62ED4300-28CD-4F8F-B3FE-2AC0FAF05D95}" dt="2022-12-16T12:28:39.412" v="236" actId="20577"/>
        <pc:sldMkLst>
          <pc:docMk/>
          <pc:sldMk cId="701579931" sldId="851"/>
        </pc:sldMkLst>
      </pc:sldChg>
      <pc:sldChg chg="modSp mod replTag delTag">
        <pc:chgData name="Emily Hubbard" userId="1d4a9d99-d5ce-44ef-95ca-ec6a92907a60" providerId="ADAL" clId="{62ED4300-28CD-4F8F-B3FE-2AC0FAF05D95}" dt="2022-12-16T12:28:30.146" v="224"/>
        <pc:sldMkLst>
          <pc:docMk/>
          <pc:sldMk cId="3308027406" sldId="853"/>
        </pc:sldMkLst>
        <pc:spChg chg="mod">
          <ac:chgData name="Emily Hubbard" userId="1d4a9d99-d5ce-44ef-95ca-ec6a92907a60" providerId="ADAL" clId="{62ED4300-28CD-4F8F-B3FE-2AC0FAF05D95}" dt="2022-12-16T12:02:03.575" v="167" actId="20577"/>
          <ac:spMkLst>
            <pc:docMk/>
            <pc:sldMk cId="3308027406" sldId="853"/>
            <ac:spMk id="3" creationId="{C36F8986-7E1B-AED8-32FB-E4F0EF8369FA}"/>
          </ac:spMkLst>
        </pc:spChg>
      </pc:sldChg>
      <pc:sldChg chg="modSp mod ord replTag delTag">
        <pc:chgData name="Emily Hubbard" userId="1d4a9d99-d5ce-44ef-95ca-ec6a92907a60" providerId="ADAL" clId="{62ED4300-28CD-4F8F-B3FE-2AC0FAF05D95}" dt="2022-12-16T11:59:15.699" v="20" actId="1076"/>
        <pc:sldMkLst>
          <pc:docMk/>
          <pc:sldMk cId="3146610277" sldId="856"/>
        </pc:sldMkLst>
        <pc:spChg chg="mod">
          <ac:chgData name="Emily Hubbard" userId="1d4a9d99-d5ce-44ef-95ca-ec6a92907a60" providerId="ADAL" clId="{62ED4300-28CD-4F8F-B3FE-2AC0FAF05D95}" dt="2022-12-16T11:59:15.699" v="20" actId="1076"/>
          <ac:spMkLst>
            <pc:docMk/>
            <pc:sldMk cId="3146610277" sldId="856"/>
            <ac:spMk id="4" creationId="{7D9EF331-2977-96D6-FD0F-0B8D6E53DFA5}"/>
          </ac:spMkLst>
        </pc:spChg>
      </pc:sldChg>
      <pc:sldChg chg="replTag delTag modNotesTx">
        <pc:chgData name="Emily Hubbard" userId="1d4a9d99-d5ce-44ef-95ca-ec6a92907a60" providerId="ADAL" clId="{62ED4300-28CD-4F8F-B3FE-2AC0FAF05D95}" dt="2022-12-16T12:28:36.242" v="231"/>
        <pc:sldMkLst>
          <pc:docMk/>
          <pc:sldMk cId="1910202372" sldId="857"/>
        </pc:sldMkLst>
      </pc:sldChg>
      <pc:sldChg chg="replTag delTag">
        <pc:chgData name="Emily Hubbard" userId="1d4a9d99-d5ce-44ef-95ca-ec6a92907a60" providerId="ADAL" clId="{62ED4300-28CD-4F8F-B3FE-2AC0FAF05D95}" dt="2022-12-16T11:59:26.487" v="55"/>
        <pc:sldMkLst>
          <pc:docMk/>
          <pc:sldMk cId="3445595955" sldId="858"/>
        </pc:sldMkLst>
      </pc:sldChg>
      <pc:sldChg chg="modSp mod replTag delTag">
        <pc:chgData name="Emily Hubbard" userId="1d4a9d99-d5ce-44ef-95ca-ec6a92907a60" providerId="ADAL" clId="{62ED4300-28CD-4F8F-B3FE-2AC0FAF05D95}" dt="2022-12-16T11:59:52.409" v="91" actId="1036"/>
        <pc:sldMkLst>
          <pc:docMk/>
          <pc:sldMk cId="2985106871" sldId="859"/>
        </pc:sldMkLst>
        <pc:spChg chg="mod">
          <ac:chgData name="Emily Hubbard" userId="1d4a9d99-d5ce-44ef-95ca-ec6a92907a60" providerId="ADAL" clId="{62ED4300-28CD-4F8F-B3FE-2AC0FAF05D95}" dt="2022-12-16T11:59:52.409" v="91" actId="1036"/>
          <ac:spMkLst>
            <pc:docMk/>
            <pc:sldMk cId="2985106871" sldId="859"/>
            <ac:spMk id="6" creationId="{4B513886-9917-8380-DBED-BDA39D8AA3DA}"/>
          </ac:spMkLst>
        </pc:spChg>
        <pc:spChg chg="mod">
          <ac:chgData name="Emily Hubbard" userId="1d4a9d99-d5ce-44ef-95ca-ec6a92907a60" providerId="ADAL" clId="{62ED4300-28CD-4F8F-B3FE-2AC0FAF05D95}" dt="2022-12-16T11:59:48.584" v="73" actId="1036"/>
          <ac:spMkLst>
            <pc:docMk/>
            <pc:sldMk cId="2985106871" sldId="859"/>
            <ac:spMk id="8" creationId="{AAF18B33-35D7-5DC3-88C4-3F0A42EC6584}"/>
          </ac:spMkLst>
        </pc:spChg>
        <pc:spChg chg="mod">
          <ac:chgData name="Emily Hubbard" userId="1d4a9d99-d5ce-44ef-95ca-ec6a92907a60" providerId="ADAL" clId="{62ED4300-28CD-4F8F-B3FE-2AC0FAF05D95}" dt="2022-12-16T11:59:48.584" v="73" actId="1036"/>
          <ac:spMkLst>
            <pc:docMk/>
            <pc:sldMk cId="2985106871" sldId="859"/>
            <ac:spMk id="9" creationId="{04D1C646-402B-1136-2CF2-D25309231AF3}"/>
          </ac:spMkLst>
        </pc:spChg>
        <pc:picChg chg="mod">
          <ac:chgData name="Emily Hubbard" userId="1d4a9d99-d5ce-44ef-95ca-ec6a92907a60" providerId="ADAL" clId="{62ED4300-28CD-4F8F-B3FE-2AC0FAF05D95}" dt="2022-12-16T11:59:49.841" v="79" actId="1036"/>
          <ac:picMkLst>
            <pc:docMk/>
            <pc:sldMk cId="2985106871" sldId="859"/>
            <ac:picMk id="10" creationId="{35FC9B4C-3E64-CE74-7040-47FF3ED33477}"/>
          </ac:picMkLst>
        </pc:picChg>
      </pc:sldChg>
      <pc:sldChg chg="modSp mod replTag delTag">
        <pc:chgData name="Emily Hubbard" userId="1d4a9d99-d5ce-44ef-95ca-ec6a92907a60" providerId="ADAL" clId="{62ED4300-28CD-4F8F-B3FE-2AC0FAF05D95}" dt="2022-12-16T12:00:01.723" v="98"/>
        <pc:sldMkLst>
          <pc:docMk/>
          <pc:sldMk cId="4186773383" sldId="860"/>
        </pc:sldMkLst>
        <pc:spChg chg="mod">
          <ac:chgData name="Emily Hubbard" userId="1d4a9d99-d5ce-44ef-95ca-ec6a92907a60" providerId="ADAL" clId="{62ED4300-28CD-4F8F-B3FE-2AC0FAF05D95}" dt="2022-12-16T11:59:58.824" v="96" actId="403"/>
          <ac:spMkLst>
            <pc:docMk/>
            <pc:sldMk cId="4186773383" sldId="860"/>
            <ac:spMk id="2" creationId="{78F3AF3E-EEAA-FA91-D61D-F131F306455E}"/>
          </ac:spMkLst>
        </pc:spChg>
        <pc:spChg chg="mod">
          <ac:chgData name="Emily Hubbard" userId="1d4a9d99-d5ce-44ef-95ca-ec6a92907a60" providerId="ADAL" clId="{62ED4300-28CD-4F8F-B3FE-2AC0FAF05D95}" dt="2022-12-16T11:59:58.824" v="96" actId="403"/>
          <ac:spMkLst>
            <pc:docMk/>
            <pc:sldMk cId="4186773383" sldId="860"/>
            <ac:spMk id="3" creationId="{3B4150B3-DA53-838E-B2AB-BADD98A691F9}"/>
          </ac:spMkLst>
        </pc:spChg>
      </pc:sldChg>
      <pc:sldChg chg="replTag delTag">
        <pc:chgData name="Emily Hubbard" userId="1d4a9d99-d5ce-44ef-95ca-ec6a92907a60" providerId="ADAL" clId="{62ED4300-28CD-4F8F-B3FE-2AC0FAF05D95}" dt="2022-12-16T12:25:34.718" v="208"/>
        <pc:sldMkLst>
          <pc:docMk/>
          <pc:sldMk cId="1852731411" sldId="861"/>
        </pc:sldMkLst>
      </pc:sldChg>
      <pc:sldChg chg="modSp mod replTag delTag">
        <pc:chgData name="Emily Hubbard" userId="1d4a9d99-d5ce-44ef-95ca-ec6a92907a60" providerId="ADAL" clId="{62ED4300-28CD-4F8F-B3FE-2AC0FAF05D95}" dt="2022-12-16T12:28:44.940" v="245"/>
        <pc:sldMkLst>
          <pc:docMk/>
          <pc:sldMk cId="3883318639" sldId="862"/>
        </pc:sldMkLst>
        <pc:spChg chg="mod">
          <ac:chgData name="Emily Hubbard" userId="1d4a9d99-d5ce-44ef-95ca-ec6a92907a60" providerId="ADAL" clId="{62ED4300-28CD-4F8F-B3FE-2AC0FAF05D95}" dt="2022-12-16T12:25:03.286" v="200" actId="20577"/>
          <ac:spMkLst>
            <pc:docMk/>
            <pc:sldMk cId="3883318639" sldId="862"/>
            <ac:spMk id="2" creationId="{E660B473-FFB4-3D20-35A8-CA3636308A5B}"/>
          </ac:spMkLst>
        </pc:spChg>
        <pc:grpChg chg="mod">
          <ac:chgData name="Emily Hubbard" userId="1d4a9d99-d5ce-44ef-95ca-ec6a92907a60" providerId="ADAL" clId="{62ED4300-28CD-4F8F-B3FE-2AC0FAF05D95}" dt="2022-12-16T12:15:09.693" v="195" actId="1076"/>
          <ac:grpSpMkLst>
            <pc:docMk/>
            <pc:sldMk cId="3883318639" sldId="862"/>
            <ac:grpSpMk id="3" creationId="{2F687B42-0CBC-40CA-CE8F-0ACB5A6DA981}"/>
          </ac:grpSpMkLst>
        </pc:grpChg>
      </pc:sldChg>
      <pc:sldChg chg="modSp mod replTag delTag">
        <pc:chgData name="Emily Hubbard" userId="1d4a9d99-d5ce-44ef-95ca-ec6a92907a60" providerId="ADAL" clId="{62ED4300-28CD-4F8F-B3FE-2AC0FAF05D95}" dt="2022-12-16T12:28:43.673" v="243"/>
        <pc:sldMkLst>
          <pc:docMk/>
          <pc:sldMk cId="4032642599" sldId="864"/>
        </pc:sldMkLst>
        <pc:spChg chg="mod">
          <ac:chgData name="Emily Hubbard" userId="1d4a9d99-d5ce-44ef-95ca-ec6a92907a60" providerId="ADAL" clId="{62ED4300-28CD-4F8F-B3FE-2AC0FAF05D95}" dt="2022-12-16T12:00:50.511" v="135" actId="1076"/>
          <ac:spMkLst>
            <pc:docMk/>
            <pc:sldMk cId="4032642599" sldId="864"/>
            <ac:spMk id="8" creationId="{B10BC770-09BB-F0F7-441F-0569A18F043C}"/>
          </ac:spMkLst>
        </pc:spChg>
        <pc:spChg chg="mod">
          <ac:chgData name="Emily Hubbard" userId="1d4a9d99-d5ce-44ef-95ca-ec6a92907a60" providerId="ADAL" clId="{62ED4300-28CD-4F8F-B3FE-2AC0FAF05D95}" dt="2022-12-16T12:00:46.312" v="133" actId="1038"/>
          <ac:spMkLst>
            <pc:docMk/>
            <pc:sldMk cId="4032642599" sldId="864"/>
            <ac:spMk id="9" creationId="{9D59005B-831D-E3DF-D49D-013BC746680C}"/>
          </ac:spMkLst>
        </pc:spChg>
        <pc:picChg chg="mod">
          <ac:chgData name="Emily Hubbard" userId="1d4a9d99-d5ce-44ef-95ca-ec6a92907a60" providerId="ADAL" clId="{62ED4300-28CD-4F8F-B3FE-2AC0FAF05D95}" dt="2022-12-16T12:00:47.526" v="134" actId="1076"/>
          <ac:picMkLst>
            <pc:docMk/>
            <pc:sldMk cId="4032642599" sldId="864"/>
            <ac:picMk id="11" creationId="{1112BC94-5D6C-BB7E-5BE2-EEC185521AA3}"/>
          </ac:picMkLst>
        </pc:picChg>
      </pc:sldChg>
      <pc:sldChg chg="modSp mod replTag delTag modNotesTx">
        <pc:chgData name="Emily Hubbard" userId="1d4a9d99-d5ce-44ef-95ca-ec6a92907a60" providerId="ADAL" clId="{62ED4300-28CD-4F8F-B3FE-2AC0FAF05D95}" dt="2022-12-16T12:28:42.519" v="241" actId="20577"/>
        <pc:sldMkLst>
          <pc:docMk/>
          <pc:sldMk cId="4270428839" sldId="865"/>
        </pc:sldMkLst>
        <pc:spChg chg="mod">
          <ac:chgData name="Emily Hubbard" userId="1d4a9d99-d5ce-44ef-95ca-ec6a92907a60" providerId="ADAL" clId="{62ED4300-28CD-4F8F-B3FE-2AC0FAF05D95}" dt="2022-12-16T12:01:35.263" v="145" actId="1076"/>
          <ac:spMkLst>
            <pc:docMk/>
            <pc:sldMk cId="4270428839" sldId="865"/>
            <ac:spMk id="3" creationId="{6CF181D8-02C6-37A8-0341-BB2C5EE3087F}"/>
          </ac:spMkLst>
        </pc:spChg>
        <pc:spChg chg="mod">
          <ac:chgData name="Emily Hubbard" userId="1d4a9d99-d5ce-44ef-95ca-ec6a92907a60" providerId="ADAL" clId="{62ED4300-28CD-4F8F-B3FE-2AC0FAF05D95}" dt="2022-12-16T12:01:38.343" v="146" actId="1076"/>
          <ac:spMkLst>
            <pc:docMk/>
            <pc:sldMk cId="4270428839" sldId="865"/>
            <ac:spMk id="13" creationId="{677A6398-A7BD-D819-9E25-8FB1FE4B0AE6}"/>
          </ac:spMkLst>
        </pc:spChg>
        <pc:spChg chg="mod">
          <ac:chgData name="Emily Hubbard" userId="1d4a9d99-d5ce-44ef-95ca-ec6a92907a60" providerId="ADAL" clId="{62ED4300-28CD-4F8F-B3FE-2AC0FAF05D95}" dt="2022-12-16T12:01:27.510" v="142" actId="1076"/>
          <ac:spMkLst>
            <pc:docMk/>
            <pc:sldMk cId="4270428839" sldId="865"/>
            <ac:spMk id="15" creationId="{BECCD467-1797-4DF9-A63C-789F0D939525}"/>
          </ac:spMkLst>
        </pc:spChg>
        <pc:spChg chg="mod">
          <ac:chgData name="Emily Hubbard" userId="1d4a9d99-d5ce-44ef-95ca-ec6a92907a60" providerId="ADAL" clId="{62ED4300-28CD-4F8F-B3FE-2AC0FAF05D95}" dt="2022-12-16T12:01:23.147" v="141" actId="14100"/>
          <ac:spMkLst>
            <pc:docMk/>
            <pc:sldMk cId="4270428839" sldId="865"/>
            <ac:spMk id="18" creationId="{673F9DC1-53DE-892B-2F63-EC87311F0A80}"/>
          </ac:spMkLst>
        </pc:spChg>
        <pc:spChg chg="mod">
          <ac:chgData name="Emily Hubbard" userId="1d4a9d99-d5ce-44ef-95ca-ec6a92907a60" providerId="ADAL" clId="{62ED4300-28CD-4F8F-B3FE-2AC0FAF05D95}" dt="2022-12-16T12:01:23.147" v="141" actId="14100"/>
          <ac:spMkLst>
            <pc:docMk/>
            <pc:sldMk cId="4270428839" sldId="865"/>
            <ac:spMk id="19" creationId="{59AFA1F7-936F-D879-2361-82F19012E60C}"/>
          </ac:spMkLst>
        </pc:spChg>
        <pc:spChg chg="mod">
          <ac:chgData name="Emily Hubbard" userId="1d4a9d99-d5ce-44ef-95ca-ec6a92907a60" providerId="ADAL" clId="{62ED4300-28CD-4F8F-B3FE-2AC0FAF05D95}" dt="2022-12-16T12:01:23.147" v="141" actId="14100"/>
          <ac:spMkLst>
            <pc:docMk/>
            <pc:sldMk cId="4270428839" sldId="865"/>
            <ac:spMk id="21" creationId="{DDA47D8A-7383-64A3-DBE4-5AA82BFB0AA0}"/>
          </ac:spMkLst>
        </pc:spChg>
        <pc:picChg chg="mod">
          <ac:chgData name="Emily Hubbard" userId="1d4a9d99-d5ce-44ef-95ca-ec6a92907a60" providerId="ADAL" clId="{62ED4300-28CD-4F8F-B3FE-2AC0FAF05D95}" dt="2022-12-16T12:01:30.895" v="144" actId="1076"/>
          <ac:picMkLst>
            <pc:docMk/>
            <pc:sldMk cId="4270428839" sldId="865"/>
            <ac:picMk id="16" creationId="{20B9BE40-379F-75E6-1D90-3A4259B62A5D}"/>
          </ac:picMkLst>
        </pc:picChg>
      </pc:sldChg>
      <pc:sldChg chg="modSp mod replTag delTag">
        <pc:chgData name="Emily Hubbard" userId="1d4a9d99-d5ce-44ef-95ca-ec6a92907a60" providerId="ADAL" clId="{62ED4300-28CD-4F8F-B3FE-2AC0FAF05D95}" dt="2022-12-16T11:59:06.535" v="13"/>
        <pc:sldMkLst>
          <pc:docMk/>
          <pc:sldMk cId="1164844720" sldId="866"/>
        </pc:sldMkLst>
        <pc:spChg chg="mod">
          <ac:chgData name="Emily Hubbard" userId="1d4a9d99-d5ce-44ef-95ca-ec6a92907a60" providerId="ADAL" clId="{62ED4300-28CD-4F8F-B3FE-2AC0FAF05D95}" dt="2022-12-16T11:58:33.099" v="11" actId="1076"/>
          <ac:spMkLst>
            <pc:docMk/>
            <pc:sldMk cId="1164844720" sldId="866"/>
            <ac:spMk id="10" creationId="{AE221BDC-D73C-733F-FC79-669FEAD1A459}"/>
          </ac:spMkLst>
        </pc:spChg>
        <pc:graphicFrameChg chg="mod">
          <ac:chgData name="Emily Hubbard" userId="1d4a9d99-d5ce-44ef-95ca-ec6a92907a60" providerId="ADAL" clId="{62ED4300-28CD-4F8F-B3FE-2AC0FAF05D95}" dt="2022-12-16T11:58:29.709" v="10" actId="1076"/>
          <ac:graphicFrameMkLst>
            <pc:docMk/>
            <pc:sldMk cId="1164844720" sldId="866"/>
            <ac:graphicFrameMk id="12" creationId="{CC21780E-8F14-270B-3E83-F1840D703847}"/>
          </ac:graphicFrameMkLst>
        </pc:graphicFrameChg>
      </pc:sldChg>
      <pc:sldChg chg="modSp mod replTag delTag">
        <pc:chgData name="Emily Hubbard" userId="1d4a9d99-d5ce-44ef-95ca-ec6a92907a60" providerId="ADAL" clId="{62ED4300-28CD-4F8F-B3FE-2AC0FAF05D95}" dt="2022-12-16T12:28:29.183" v="220"/>
        <pc:sldMkLst>
          <pc:docMk/>
          <pc:sldMk cId="1671286855" sldId="868"/>
        </pc:sldMkLst>
        <pc:spChg chg="mod">
          <ac:chgData name="Emily Hubbard" userId="1d4a9d99-d5ce-44ef-95ca-ec6a92907a60" providerId="ADAL" clId="{62ED4300-28CD-4F8F-B3FE-2AC0FAF05D95}" dt="2022-12-16T12:02:19.401" v="177" actId="20577"/>
          <ac:spMkLst>
            <pc:docMk/>
            <pc:sldMk cId="1671286855" sldId="868"/>
            <ac:spMk id="2" creationId="{9CA32150-F439-3650-D276-17575160C618}"/>
          </ac:spMkLst>
        </pc:spChg>
      </pc:sldChg>
      <pc:sldChg chg="replTag delTag">
        <pc:chgData name="Emily Hubbard" userId="1d4a9d99-d5ce-44ef-95ca-ec6a92907a60" providerId="ADAL" clId="{62ED4300-28CD-4F8F-B3FE-2AC0FAF05D95}" dt="2022-12-16T11:59:28.355" v="57"/>
        <pc:sldMkLst>
          <pc:docMk/>
          <pc:sldMk cId="3666094528" sldId="869"/>
        </pc:sldMkLst>
      </pc:sldChg>
    </pc:docChg>
  </pc:docChgLst>
  <pc:docChgLst>
    <pc:chgData name="Emily Hubbard" userId="1d4a9d99-d5ce-44ef-95ca-ec6a92907a60" providerId="ADAL" clId="{2C4CF16B-5B57-4B56-9A67-EBF9EF7B6C10}"/>
    <pc:docChg chg="custSel modSld">
      <pc:chgData name="Emily Hubbard" userId="1d4a9d99-d5ce-44ef-95ca-ec6a92907a60" providerId="ADAL" clId="{2C4CF16B-5B57-4B56-9A67-EBF9EF7B6C10}" dt="2023-08-30T12:37:49.017" v="24" actId="207"/>
      <pc:docMkLst>
        <pc:docMk/>
      </pc:docMkLst>
      <pc:sldChg chg="addSp delSp modSp mod">
        <pc:chgData name="Emily Hubbard" userId="1d4a9d99-d5ce-44ef-95ca-ec6a92907a60" providerId="ADAL" clId="{2C4CF16B-5B57-4B56-9A67-EBF9EF7B6C10}" dt="2023-08-30T12:36:26.830" v="2" actId="1076"/>
        <pc:sldMkLst>
          <pc:docMk/>
          <pc:sldMk cId="907891355" sldId="295"/>
        </pc:sldMkLst>
        <pc:picChg chg="del">
          <ac:chgData name="Emily Hubbard" userId="1d4a9d99-d5ce-44ef-95ca-ec6a92907a60" providerId="ADAL" clId="{2C4CF16B-5B57-4B56-9A67-EBF9EF7B6C10}" dt="2023-08-30T12:36:22.942" v="0" actId="478"/>
          <ac:picMkLst>
            <pc:docMk/>
            <pc:sldMk cId="907891355" sldId="295"/>
            <ac:picMk id="2" creationId="{D9956BD8-2D94-419E-801C-E7170B891868}"/>
          </ac:picMkLst>
        </pc:picChg>
        <pc:picChg chg="del">
          <ac:chgData name="Emily Hubbard" userId="1d4a9d99-d5ce-44ef-95ca-ec6a92907a60" providerId="ADAL" clId="{2C4CF16B-5B57-4B56-9A67-EBF9EF7B6C10}" dt="2023-08-30T12:36:22.942" v="0" actId="478"/>
          <ac:picMkLst>
            <pc:docMk/>
            <pc:sldMk cId="907891355" sldId="295"/>
            <ac:picMk id="5" creationId="{C3803C79-99AF-80C8-06E5-AD955C5C1441}"/>
          </ac:picMkLst>
        </pc:picChg>
        <pc:picChg chg="add mod">
          <ac:chgData name="Emily Hubbard" userId="1d4a9d99-d5ce-44ef-95ca-ec6a92907a60" providerId="ADAL" clId="{2C4CF16B-5B57-4B56-9A67-EBF9EF7B6C10}" dt="2023-08-30T12:36:26.830" v="2" actId="1076"/>
          <ac:picMkLst>
            <pc:docMk/>
            <pc:sldMk cId="907891355" sldId="295"/>
            <ac:picMk id="6" creationId="{91389713-DF4A-B8DD-A69A-D9C76A01C6AC}"/>
          </ac:picMkLst>
        </pc:picChg>
        <pc:picChg chg="add mod">
          <ac:chgData name="Emily Hubbard" userId="1d4a9d99-d5ce-44ef-95ca-ec6a92907a60" providerId="ADAL" clId="{2C4CF16B-5B57-4B56-9A67-EBF9EF7B6C10}" dt="2023-08-30T12:36:26.830" v="2" actId="1076"/>
          <ac:picMkLst>
            <pc:docMk/>
            <pc:sldMk cId="907891355" sldId="295"/>
            <ac:picMk id="8" creationId="{ABE32236-CEF8-0158-8F2B-2B4CDBB7A15A}"/>
          </ac:picMkLst>
        </pc:picChg>
      </pc:sldChg>
      <pc:sldChg chg="addSp delSp modSp mod">
        <pc:chgData name="Emily Hubbard" userId="1d4a9d99-d5ce-44ef-95ca-ec6a92907a60" providerId="ADAL" clId="{2C4CF16B-5B57-4B56-9A67-EBF9EF7B6C10}" dt="2023-08-30T12:36:45.900" v="8" actId="1076"/>
        <pc:sldMkLst>
          <pc:docMk/>
          <pc:sldMk cId="3712363524" sldId="755"/>
        </pc:sldMkLst>
        <pc:picChg chg="del">
          <ac:chgData name="Emily Hubbard" userId="1d4a9d99-d5ce-44ef-95ca-ec6a92907a60" providerId="ADAL" clId="{2C4CF16B-5B57-4B56-9A67-EBF9EF7B6C10}" dt="2023-08-30T12:36:37.108" v="3" actId="478"/>
          <ac:picMkLst>
            <pc:docMk/>
            <pc:sldMk cId="3712363524" sldId="755"/>
            <ac:picMk id="3" creationId="{67DE9DD6-3AF2-A8B0-46D4-49CAF770E8E8}"/>
          </ac:picMkLst>
        </pc:picChg>
        <pc:picChg chg="del">
          <ac:chgData name="Emily Hubbard" userId="1d4a9d99-d5ce-44ef-95ca-ec6a92907a60" providerId="ADAL" clId="{2C4CF16B-5B57-4B56-9A67-EBF9EF7B6C10}" dt="2023-08-30T12:36:37.108" v="3" actId="478"/>
          <ac:picMkLst>
            <pc:docMk/>
            <pc:sldMk cId="3712363524" sldId="755"/>
            <ac:picMk id="5" creationId="{BACD9919-2036-69AC-F5EB-033995A574A7}"/>
          </ac:picMkLst>
        </pc:picChg>
        <pc:picChg chg="add mod">
          <ac:chgData name="Emily Hubbard" userId="1d4a9d99-d5ce-44ef-95ca-ec6a92907a60" providerId="ADAL" clId="{2C4CF16B-5B57-4B56-9A67-EBF9EF7B6C10}" dt="2023-08-30T12:36:45.900" v="8" actId="1076"/>
          <ac:picMkLst>
            <pc:docMk/>
            <pc:sldMk cId="3712363524" sldId="755"/>
            <ac:picMk id="7" creationId="{506AA043-2E79-E9ED-66C1-28488AF64F57}"/>
          </ac:picMkLst>
        </pc:picChg>
        <pc:picChg chg="add mod">
          <ac:chgData name="Emily Hubbard" userId="1d4a9d99-d5ce-44ef-95ca-ec6a92907a60" providerId="ADAL" clId="{2C4CF16B-5B57-4B56-9A67-EBF9EF7B6C10}" dt="2023-08-30T12:36:44.634" v="7" actId="1076"/>
          <ac:picMkLst>
            <pc:docMk/>
            <pc:sldMk cId="3712363524" sldId="755"/>
            <ac:picMk id="8" creationId="{00B5D259-260C-0763-D5C3-0FEC552CA69A}"/>
          </ac:picMkLst>
        </pc:picChg>
      </pc:sldChg>
      <pc:sldChg chg="modSp mod">
        <pc:chgData name="Emily Hubbard" userId="1d4a9d99-d5ce-44ef-95ca-ec6a92907a60" providerId="ADAL" clId="{2C4CF16B-5B57-4B56-9A67-EBF9EF7B6C10}" dt="2023-08-30T12:37:49.017" v="24" actId="207"/>
        <pc:sldMkLst>
          <pc:docMk/>
          <pc:sldMk cId="701579931" sldId="851"/>
        </pc:sldMkLst>
        <pc:spChg chg="mod">
          <ac:chgData name="Emily Hubbard" userId="1d4a9d99-d5ce-44ef-95ca-ec6a92907a60" providerId="ADAL" clId="{2C4CF16B-5B57-4B56-9A67-EBF9EF7B6C10}" dt="2023-08-30T12:37:37.219" v="20" actId="207"/>
          <ac:spMkLst>
            <pc:docMk/>
            <pc:sldMk cId="701579931" sldId="851"/>
            <ac:spMk id="8" creationId="{AD8F6D05-965F-4F78-BC62-DB2E0C0068E5}"/>
          </ac:spMkLst>
        </pc:spChg>
        <pc:spChg chg="mod">
          <ac:chgData name="Emily Hubbard" userId="1d4a9d99-d5ce-44ef-95ca-ec6a92907a60" providerId="ADAL" clId="{2C4CF16B-5B57-4B56-9A67-EBF9EF7B6C10}" dt="2023-08-30T12:37:39.368" v="21" actId="207"/>
          <ac:spMkLst>
            <pc:docMk/>
            <pc:sldMk cId="701579931" sldId="851"/>
            <ac:spMk id="9" creationId="{389DC461-D46D-4D59-A86B-0161078DD146}"/>
          </ac:spMkLst>
        </pc:spChg>
        <pc:spChg chg="mod">
          <ac:chgData name="Emily Hubbard" userId="1d4a9d99-d5ce-44ef-95ca-ec6a92907a60" providerId="ADAL" clId="{2C4CF16B-5B57-4B56-9A67-EBF9EF7B6C10}" dt="2023-08-30T12:37:42.166" v="22" actId="207"/>
          <ac:spMkLst>
            <pc:docMk/>
            <pc:sldMk cId="701579931" sldId="851"/>
            <ac:spMk id="10" creationId="{CD5CEE9F-FAFD-4A34-8C5E-DEA909EE4CE9}"/>
          </ac:spMkLst>
        </pc:spChg>
        <pc:spChg chg="mod">
          <ac:chgData name="Emily Hubbard" userId="1d4a9d99-d5ce-44ef-95ca-ec6a92907a60" providerId="ADAL" clId="{2C4CF16B-5B57-4B56-9A67-EBF9EF7B6C10}" dt="2023-08-30T12:37:45.279" v="23" actId="207"/>
          <ac:spMkLst>
            <pc:docMk/>
            <pc:sldMk cId="701579931" sldId="851"/>
            <ac:spMk id="11" creationId="{2D1EEC16-429F-4AF8-B7AB-5333DDD5F900}"/>
          </ac:spMkLst>
        </pc:spChg>
        <pc:spChg chg="mod">
          <ac:chgData name="Emily Hubbard" userId="1d4a9d99-d5ce-44ef-95ca-ec6a92907a60" providerId="ADAL" clId="{2C4CF16B-5B57-4B56-9A67-EBF9EF7B6C10}" dt="2023-08-30T12:37:49.017" v="24" actId="207"/>
          <ac:spMkLst>
            <pc:docMk/>
            <pc:sldMk cId="701579931" sldId="851"/>
            <ac:spMk id="12" creationId="{77D5F5ED-78FA-4B88-AB56-7CD864999359}"/>
          </ac:spMkLst>
        </pc:spChg>
      </pc:sldChg>
      <pc:sldChg chg="modSp mod">
        <pc:chgData name="Emily Hubbard" userId="1d4a9d99-d5ce-44ef-95ca-ec6a92907a60" providerId="ADAL" clId="{2C4CF16B-5B57-4B56-9A67-EBF9EF7B6C10}" dt="2023-08-30T12:37:33.313" v="19" actId="207"/>
        <pc:sldMkLst>
          <pc:docMk/>
          <pc:sldMk cId="1910202372" sldId="857"/>
        </pc:sldMkLst>
        <pc:spChg chg="mod">
          <ac:chgData name="Emily Hubbard" userId="1d4a9d99-d5ce-44ef-95ca-ec6a92907a60" providerId="ADAL" clId="{2C4CF16B-5B57-4B56-9A67-EBF9EF7B6C10}" dt="2023-08-30T12:37:19.107" v="15" actId="207"/>
          <ac:spMkLst>
            <pc:docMk/>
            <pc:sldMk cId="1910202372" sldId="857"/>
            <ac:spMk id="4" creationId="{BE4EE0F6-F4D4-44AB-A6F5-EEC56BE57042}"/>
          </ac:spMkLst>
        </pc:spChg>
        <pc:spChg chg="mod">
          <ac:chgData name="Emily Hubbard" userId="1d4a9d99-d5ce-44ef-95ca-ec6a92907a60" providerId="ADAL" clId="{2C4CF16B-5B57-4B56-9A67-EBF9EF7B6C10}" dt="2023-08-30T12:37:21.418" v="16" actId="207"/>
          <ac:spMkLst>
            <pc:docMk/>
            <pc:sldMk cId="1910202372" sldId="857"/>
            <ac:spMk id="6" creationId="{7253E0C2-C8B1-4E08-BE00-140272FA331F}"/>
          </ac:spMkLst>
        </pc:spChg>
        <pc:spChg chg="mod">
          <ac:chgData name="Emily Hubbard" userId="1d4a9d99-d5ce-44ef-95ca-ec6a92907a60" providerId="ADAL" clId="{2C4CF16B-5B57-4B56-9A67-EBF9EF7B6C10}" dt="2023-08-30T12:37:24.773" v="17" actId="207"/>
          <ac:spMkLst>
            <pc:docMk/>
            <pc:sldMk cId="1910202372" sldId="857"/>
            <ac:spMk id="8" creationId="{C0C3F58B-F28F-428D-8687-5B70059B7054}"/>
          </ac:spMkLst>
        </pc:spChg>
        <pc:spChg chg="mod">
          <ac:chgData name="Emily Hubbard" userId="1d4a9d99-d5ce-44ef-95ca-ec6a92907a60" providerId="ADAL" clId="{2C4CF16B-5B57-4B56-9A67-EBF9EF7B6C10}" dt="2023-08-30T12:37:33.313" v="19" actId="207"/>
          <ac:spMkLst>
            <pc:docMk/>
            <pc:sldMk cId="1910202372" sldId="857"/>
            <ac:spMk id="9" creationId="{D86E116D-5370-4E90-B3C6-AE67E7181E6B}"/>
          </ac:spMkLst>
        </pc:spChg>
        <pc:spChg chg="mod">
          <ac:chgData name="Emily Hubbard" userId="1d4a9d99-d5ce-44ef-95ca-ec6a92907a60" providerId="ADAL" clId="{2C4CF16B-5B57-4B56-9A67-EBF9EF7B6C10}" dt="2023-08-30T12:37:28.085" v="18" actId="207"/>
          <ac:spMkLst>
            <pc:docMk/>
            <pc:sldMk cId="1910202372" sldId="857"/>
            <ac:spMk id="11" creationId="{A453D062-777C-4468-BDE2-487559E5435C}"/>
          </ac:spMkLst>
        </pc:spChg>
      </pc:sldChg>
      <pc:sldChg chg="modSp mod">
        <pc:chgData name="Emily Hubbard" userId="1d4a9d99-d5ce-44ef-95ca-ec6a92907a60" providerId="ADAL" clId="{2C4CF16B-5B57-4B56-9A67-EBF9EF7B6C10}" dt="2023-08-30T12:37:10.820" v="14" actId="207"/>
        <pc:sldMkLst>
          <pc:docMk/>
          <pc:sldMk cId="4270428839" sldId="865"/>
        </pc:sldMkLst>
        <pc:spChg chg="mod">
          <ac:chgData name="Emily Hubbard" userId="1d4a9d99-d5ce-44ef-95ca-ec6a92907a60" providerId="ADAL" clId="{2C4CF16B-5B57-4B56-9A67-EBF9EF7B6C10}" dt="2023-08-30T12:36:53.088" v="9" actId="207"/>
          <ac:spMkLst>
            <pc:docMk/>
            <pc:sldMk cId="4270428839" sldId="865"/>
            <ac:spMk id="3" creationId="{6CF181D8-02C6-37A8-0341-BB2C5EE3087F}"/>
          </ac:spMkLst>
        </pc:spChg>
        <pc:spChg chg="mod">
          <ac:chgData name="Emily Hubbard" userId="1d4a9d99-d5ce-44ef-95ca-ec6a92907a60" providerId="ADAL" clId="{2C4CF16B-5B57-4B56-9A67-EBF9EF7B6C10}" dt="2023-08-30T12:36:55.321" v="10" actId="207"/>
          <ac:spMkLst>
            <pc:docMk/>
            <pc:sldMk cId="4270428839" sldId="865"/>
            <ac:spMk id="13" creationId="{677A6398-A7BD-D819-9E25-8FB1FE4B0AE6}"/>
          </ac:spMkLst>
        </pc:spChg>
        <pc:spChg chg="mod">
          <ac:chgData name="Emily Hubbard" userId="1d4a9d99-d5ce-44ef-95ca-ec6a92907a60" providerId="ADAL" clId="{2C4CF16B-5B57-4B56-9A67-EBF9EF7B6C10}" dt="2023-08-30T12:37:06.121" v="13" actId="207"/>
          <ac:spMkLst>
            <pc:docMk/>
            <pc:sldMk cId="4270428839" sldId="865"/>
            <ac:spMk id="15" creationId="{BECCD467-1797-4DF9-A63C-789F0D939525}"/>
          </ac:spMkLst>
        </pc:spChg>
        <pc:spChg chg="mod">
          <ac:chgData name="Emily Hubbard" userId="1d4a9d99-d5ce-44ef-95ca-ec6a92907a60" providerId="ADAL" clId="{2C4CF16B-5B57-4B56-9A67-EBF9EF7B6C10}" dt="2023-08-30T12:36:58.211" v="11" actId="207"/>
          <ac:spMkLst>
            <pc:docMk/>
            <pc:sldMk cId="4270428839" sldId="865"/>
            <ac:spMk id="18" creationId="{673F9DC1-53DE-892B-2F63-EC87311F0A80}"/>
          </ac:spMkLst>
        </pc:spChg>
        <pc:spChg chg="mod">
          <ac:chgData name="Emily Hubbard" userId="1d4a9d99-d5ce-44ef-95ca-ec6a92907a60" providerId="ADAL" clId="{2C4CF16B-5B57-4B56-9A67-EBF9EF7B6C10}" dt="2023-08-30T12:37:01.136" v="12" actId="207"/>
          <ac:spMkLst>
            <pc:docMk/>
            <pc:sldMk cId="4270428839" sldId="865"/>
            <ac:spMk id="19" creationId="{59AFA1F7-936F-D879-2361-82F19012E60C}"/>
          </ac:spMkLst>
        </pc:spChg>
        <pc:spChg chg="mod">
          <ac:chgData name="Emily Hubbard" userId="1d4a9d99-d5ce-44ef-95ca-ec6a92907a60" providerId="ADAL" clId="{2C4CF16B-5B57-4B56-9A67-EBF9EF7B6C10}" dt="2023-08-30T12:37:10.820" v="14" actId="207"/>
          <ac:spMkLst>
            <pc:docMk/>
            <pc:sldMk cId="4270428839" sldId="865"/>
            <ac:spMk id="21" creationId="{DDA47D8A-7383-64A3-DBE4-5AA82BFB0AA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5621" cy="502626"/>
          </a:xfrm>
          <a:prstGeom prst="rect">
            <a:avLst/>
          </a:prstGeom>
        </p:spPr>
        <p:txBody>
          <a:bodyPr vert="horz" lIns="92431" tIns="46215" rIns="92431" bIns="46215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00935" y="0"/>
            <a:ext cx="2985621" cy="502626"/>
          </a:xfrm>
          <a:prstGeom prst="rect">
            <a:avLst/>
          </a:prstGeom>
        </p:spPr>
        <p:txBody>
          <a:bodyPr vert="horz" lIns="92431" tIns="46215" rIns="92431" bIns="46215" rtlCol="0"/>
          <a:lstStyle>
            <a:lvl1pPr algn="r">
              <a:defRPr sz="1200"/>
            </a:lvl1pPr>
          </a:lstStyle>
          <a:p>
            <a:fld id="{1FEF8BF7-BB1D-40E1-9A65-30CF0C300C0F}" type="datetimeFigureOut">
              <a:rPr lang="en-GB" smtClean="0"/>
              <a:t>19/10/2023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517674"/>
            <a:ext cx="2985621" cy="502626"/>
          </a:xfrm>
          <a:prstGeom prst="rect">
            <a:avLst/>
          </a:prstGeom>
        </p:spPr>
        <p:txBody>
          <a:bodyPr vert="horz" lIns="92431" tIns="46215" rIns="92431" bIns="46215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00935" y="9517674"/>
            <a:ext cx="2985621" cy="502626"/>
          </a:xfrm>
          <a:prstGeom prst="rect">
            <a:avLst/>
          </a:prstGeom>
        </p:spPr>
        <p:txBody>
          <a:bodyPr vert="horz" lIns="92431" tIns="46215" rIns="92431" bIns="46215" rtlCol="0" anchor="b"/>
          <a:lstStyle>
            <a:lvl1pPr algn="r">
              <a:defRPr sz="1200"/>
            </a:lvl1pPr>
          </a:lstStyle>
          <a:p>
            <a:fld id="{97CEBE6F-ED55-4674-A041-62E78C7E4A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12920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4"/>
            <a:ext cx="2984871" cy="502754"/>
          </a:xfrm>
          <a:prstGeom prst="rect">
            <a:avLst/>
          </a:prstGeom>
        </p:spPr>
        <p:txBody>
          <a:bodyPr vert="horz" lIns="92431" tIns="46215" rIns="92431" bIns="46215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702" y="4"/>
            <a:ext cx="2984871" cy="502754"/>
          </a:xfrm>
          <a:prstGeom prst="rect">
            <a:avLst/>
          </a:prstGeom>
        </p:spPr>
        <p:txBody>
          <a:bodyPr vert="horz" lIns="92431" tIns="46215" rIns="92431" bIns="46215" rtlCol="0"/>
          <a:lstStyle>
            <a:lvl1pPr algn="r">
              <a:defRPr sz="1200"/>
            </a:lvl1pPr>
          </a:lstStyle>
          <a:p>
            <a:fld id="{30AD4CC2-7BD0-4ACE-8318-8D25361700D1}" type="datetimeFigureOut">
              <a:rPr lang="en-GB" smtClean="0"/>
              <a:t>19/10/2023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6563" y="1250950"/>
            <a:ext cx="6015037" cy="33829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31" tIns="46215" rIns="92431" bIns="46215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822270"/>
            <a:ext cx="5510530" cy="3945493"/>
          </a:xfrm>
          <a:prstGeom prst="rect">
            <a:avLst/>
          </a:prstGeom>
        </p:spPr>
        <p:txBody>
          <a:bodyPr vert="horz" lIns="92431" tIns="46215" rIns="92431" bIns="46215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" y="9517547"/>
            <a:ext cx="2984871" cy="502754"/>
          </a:xfrm>
          <a:prstGeom prst="rect">
            <a:avLst/>
          </a:prstGeom>
        </p:spPr>
        <p:txBody>
          <a:bodyPr vert="horz" lIns="92431" tIns="46215" rIns="92431" bIns="46215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702" y="9517547"/>
            <a:ext cx="2984871" cy="502754"/>
          </a:xfrm>
          <a:prstGeom prst="rect">
            <a:avLst/>
          </a:prstGeom>
        </p:spPr>
        <p:txBody>
          <a:bodyPr vert="horz" lIns="92431" tIns="46215" rIns="92431" bIns="46215" rtlCol="0" anchor="b"/>
          <a:lstStyle>
            <a:lvl1pPr algn="r">
              <a:defRPr sz="1200"/>
            </a:lvl1pPr>
          </a:lstStyle>
          <a:p>
            <a:fld id="{051F10D0-ADC9-44B9-B59D-1E4EF82F2F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59220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35269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80C943-89BF-4FF3-9CC5-52B2ED010138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65928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7163" y="509588"/>
            <a:ext cx="4532312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1D5CF2-3FC3-47F3-B48F-ADC86FC92C34}" type="slidenum">
              <a:rPr lang="en-US" altLang="en-US" smtClean="0"/>
              <a:pPr>
                <a:defRPr/>
              </a:pPr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79311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52623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7163" y="509588"/>
            <a:ext cx="4532312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1D5CF2-3FC3-47F3-B48F-ADC86FC92C34}" type="slidenum">
              <a:rPr lang="en-US" altLang="en-US" smtClean="0"/>
              <a:pPr>
                <a:defRPr/>
              </a:pPr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02885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lvl="0" indent="-342900">
              <a:buFont typeface="+mj-lt"/>
              <a:buAutoNum type="arabicPeriod"/>
            </a:pPr>
            <a:r>
              <a:rPr lang="en-US" sz="1800">
                <a:solidFill>
                  <a:srgbClr val="231F20"/>
                </a:solidFill>
                <a:effectLst/>
                <a:latin typeface="Whitney Book" pitchFamily="50" charset="0"/>
                <a:ea typeface="Whitney Book" pitchFamily="50" charset="0"/>
                <a:cs typeface="Whitney Book" pitchFamily="50" charset="0"/>
              </a:rPr>
              <a:t>Sit the casualty down</a:t>
            </a:r>
            <a:endParaRPr lang="en-GB" sz="1800">
              <a:effectLst/>
              <a:latin typeface="Whitney Book" pitchFamily="50" charset="0"/>
              <a:ea typeface="Whitney Book" pitchFamily="50" charset="0"/>
              <a:cs typeface="Whitney Book" pitchFamily="50" charset="0"/>
            </a:endParaRPr>
          </a:p>
          <a:p>
            <a:pPr marL="342900" marR="370840" lvl="0" indent="-342900">
              <a:spcBef>
                <a:spcPts val="3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>
                <a:solidFill>
                  <a:srgbClr val="231F20"/>
                </a:solidFill>
                <a:effectLst/>
                <a:latin typeface="Whitney Book" pitchFamily="50" charset="0"/>
                <a:ea typeface="Whitney Book" pitchFamily="50" charset="0"/>
                <a:cs typeface="Whitney Book" pitchFamily="50" charset="0"/>
              </a:rPr>
              <a:t>Tilt the head forward and ask them to breathe through their mouth Get the casualty to pinch the soft part of their nose to stop the bleeding</a:t>
            </a:r>
            <a:endParaRPr lang="en-GB" sz="1800">
              <a:effectLst/>
              <a:latin typeface="Whitney Book" pitchFamily="50" charset="0"/>
              <a:ea typeface="Whitney Book" pitchFamily="50" charset="0"/>
              <a:cs typeface="Whitney Book" pitchFamily="50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sz="1800">
                <a:solidFill>
                  <a:srgbClr val="231F20"/>
                </a:solidFill>
                <a:effectLst/>
                <a:latin typeface="Whitney Book" pitchFamily="50" charset="0"/>
                <a:ea typeface="Whitney Book" pitchFamily="50" charset="0"/>
                <a:cs typeface="Whitney Book" pitchFamily="50" charset="0"/>
              </a:rPr>
              <a:t>After 10 minutes check to see if still bleeding</a:t>
            </a:r>
            <a:endParaRPr lang="en-GB" sz="1800">
              <a:effectLst/>
              <a:latin typeface="Whitney Book" pitchFamily="50" charset="0"/>
              <a:ea typeface="Whitney Book" pitchFamily="50" charset="0"/>
              <a:cs typeface="Whitney Book" pitchFamily="50" charset="0"/>
            </a:endParaRPr>
          </a:p>
          <a:p>
            <a:pPr marL="342900" marR="467360" lvl="0" indent="-342900">
              <a:spcBef>
                <a:spcPts val="295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>
                <a:solidFill>
                  <a:srgbClr val="231F20"/>
                </a:solidFill>
                <a:effectLst/>
                <a:latin typeface="Whitney Book" pitchFamily="50" charset="0"/>
                <a:ea typeface="Whitney Book" pitchFamily="50" charset="0"/>
                <a:cs typeface="Whitney Book" pitchFamily="50" charset="0"/>
              </a:rPr>
              <a:t>If still bleeding pinch nose for another 10 minutes. If bleeding has not stopped after a maximum of 30 minutes call 999/112 for emergency help</a:t>
            </a:r>
            <a:endParaRPr lang="en-GB" sz="1800">
              <a:effectLst/>
              <a:latin typeface="Whitney Book" pitchFamily="50" charset="0"/>
              <a:ea typeface="Whitney Book" pitchFamily="50" charset="0"/>
              <a:cs typeface="Whitney Book" pitchFamily="50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sz="1800">
                <a:solidFill>
                  <a:srgbClr val="231F20"/>
                </a:solidFill>
                <a:effectLst/>
                <a:latin typeface="Whitney Book" pitchFamily="50" charset="0"/>
                <a:ea typeface="Whitney Book" pitchFamily="50" charset="0"/>
                <a:cs typeface="Whitney Book" pitchFamily="50" charset="0"/>
              </a:rPr>
              <a:t>Clean around the nose with water.</a:t>
            </a:r>
            <a:endParaRPr lang="en-GB" sz="1800">
              <a:effectLst/>
              <a:latin typeface="Whitney Book" pitchFamily="50" charset="0"/>
              <a:ea typeface="Whitney Book" pitchFamily="50" charset="0"/>
              <a:cs typeface="Whitney Book" pitchFamily="50" charset="0"/>
            </a:endParaRP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4689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20500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37070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6064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Missing word - heart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73411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To note is the colour of the blood flow.</a:t>
            </a:r>
          </a:p>
          <a:p>
            <a:r>
              <a:rPr lang="en-GB"/>
              <a:t>Red arrow shows flow of blood that is rich in oxygen travelling FROM the heart. </a:t>
            </a:r>
          </a:p>
          <a:p>
            <a:r>
              <a:rPr lang="en-GB"/>
              <a:t>Blue arrow shows the path of blood that is travelling back to the lungs to be re oxygenated. </a:t>
            </a:r>
          </a:p>
          <a:p>
            <a:r>
              <a:rPr lang="en-GB"/>
              <a:t>It is a closed complex system. Any interruption to this (e.g. blood loss - injury) causes issues as organs may not then receive the oxygen they need to survive and keep our body functioning as it should.</a:t>
            </a: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86340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57783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>
                <a:cs typeface="Times"/>
              </a:rPr>
              <a:t>Write answers onto white board ready for next slide to compare.</a:t>
            </a: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59737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45172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Answers: reassure, positioning, call for help, pressure, immobilise, be alert for shock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78279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Calibri"/>
                <a:cs typeface="Calibri"/>
              </a:rPr>
              <a:t>PLEASE CHECK******STUDENTS DO NOT MIND THE SIGHT OF BLOOD*******before playing this video </a:t>
            </a: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93092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D621D-405A-AE43-83E8-6F53B7DB0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9800" y="3981722"/>
            <a:ext cx="5957656" cy="565608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8125CD-E6C4-734D-9632-3A76C30AFB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209800" y="6101826"/>
            <a:ext cx="2743200" cy="365125"/>
          </a:xfrm>
          <a:prstGeom prst="rect">
            <a:avLst/>
          </a:prstGeom>
        </p:spPr>
        <p:txBody>
          <a:bodyPr/>
          <a:lstStyle/>
          <a:p>
            <a:fld id="{07EFCBE4-E741-C142-8910-39EAB846F09D}" type="datetime1">
              <a:rPr lang="en-GB" smtClean="0"/>
              <a:t>19/10/2023</a:t>
            </a:fld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F002AD9-E55F-034F-A02E-1A158D25FD8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209800" y="4685776"/>
            <a:ext cx="7162800" cy="914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9465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677C1-AC14-E84C-B1CD-F3E51476933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0213" y="1873250"/>
            <a:ext cx="5384800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305ADB6-B832-4CC1-96DE-6F00B9758923}"/>
              </a:ext>
            </a:extLst>
          </p:cNvPr>
          <p:cNvSpPr/>
          <p:nvPr userDrawn="1"/>
        </p:nvSpPr>
        <p:spPr>
          <a:xfrm>
            <a:off x="6096000" y="1873250"/>
            <a:ext cx="6096000" cy="4270375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A130F2F5-B9CA-4ED0-BBB0-2914D0A8289B}"/>
              </a:ext>
            </a:extLst>
          </p:cNvPr>
          <p:cNvSpPr>
            <a:spLocks noGrp="1"/>
          </p:cNvSpPr>
          <p:nvPr>
            <p:ph type="pic" sz="quarter" idx="99" hasCustomPrompt="1"/>
          </p:nvPr>
        </p:nvSpPr>
        <p:spPr>
          <a:xfrm>
            <a:off x="6784863" y="2469732"/>
            <a:ext cx="4718274" cy="307741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chemeClr val="bg1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icon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599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9CC461BF-003B-4500-A739-5FAF3DE5D41F}"/>
              </a:ext>
            </a:extLst>
          </p:cNvPr>
          <p:cNvSpPr>
            <a:spLocks noGrp="1"/>
          </p:cNvSpPr>
          <p:nvPr>
            <p:ph type="body" sz="quarter" idx="96" hasCustomPrompt="1"/>
          </p:nvPr>
        </p:nvSpPr>
        <p:spPr>
          <a:xfrm>
            <a:off x="566302" y="2400131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B5858B28-1515-45C5-AEE4-A55077E40017}"/>
              </a:ext>
            </a:extLst>
          </p:cNvPr>
          <p:cNvSpPr>
            <a:spLocks noGrp="1"/>
          </p:cNvSpPr>
          <p:nvPr>
            <p:ph type="body" sz="quarter" idx="98" hasCustomPrompt="1"/>
          </p:nvPr>
        </p:nvSpPr>
        <p:spPr>
          <a:xfrm>
            <a:off x="301183" y="3636024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C730550-2FB1-49BF-B8CB-EDA7E3C208B2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560298" y="4757903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BC7FE005-3918-417B-B820-DAC9AE3B98AB}"/>
              </a:ext>
            </a:extLst>
          </p:cNvPr>
          <p:cNvSpPr>
            <a:spLocks noGrp="1"/>
          </p:cNvSpPr>
          <p:nvPr>
            <p:ph type="body" sz="quarter" idx="100" hasCustomPrompt="1"/>
          </p:nvPr>
        </p:nvSpPr>
        <p:spPr>
          <a:xfrm>
            <a:off x="2005689" y="5580142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40C6017E-2EC9-4274-8102-56DB823B0908}"/>
              </a:ext>
            </a:extLst>
          </p:cNvPr>
          <p:cNvSpPr>
            <a:spLocks noGrp="1"/>
          </p:cNvSpPr>
          <p:nvPr>
            <p:ph type="body" sz="quarter" idx="101" hasCustomPrompt="1"/>
          </p:nvPr>
        </p:nvSpPr>
        <p:spPr>
          <a:xfrm>
            <a:off x="3794148" y="5768401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CD28D7FC-FDC4-4A14-8089-DF6DB6E9BBDF}"/>
              </a:ext>
            </a:extLst>
          </p:cNvPr>
          <p:cNvSpPr>
            <a:spLocks noGrp="1"/>
          </p:cNvSpPr>
          <p:nvPr>
            <p:ph type="body" sz="quarter" idx="102" hasCustomPrompt="1"/>
          </p:nvPr>
        </p:nvSpPr>
        <p:spPr>
          <a:xfrm>
            <a:off x="5488477" y="5822189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00639A6A-1A97-4680-8289-4FBFC02A9220}"/>
              </a:ext>
            </a:extLst>
          </p:cNvPr>
          <p:cNvSpPr>
            <a:spLocks noGrp="1"/>
          </p:cNvSpPr>
          <p:nvPr>
            <p:ph type="body" sz="quarter" idx="103" hasCustomPrompt="1"/>
          </p:nvPr>
        </p:nvSpPr>
        <p:spPr>
          <a:xfrm>
            <a:off x="7344171" y="5781848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74512643-D483-499C-81A1-727769E81695}"/>
              </a:ext>
            </a:extLst>
          </p:cNvPr>
          <p:cNvSpPr>
            <a:spLocks noGrp="1"/>
          </p:cNvSpPr>
          <p:nvPr>
            <p:ph type="body" sz="quarter" idx="104" hasCustomPrompt="1"/>
          </p:nvPr>
        </p:nvSpPr>
        <p:spPr>
          <a:xfrm>
            <a:off x="9433467" y="5496413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1A390193-2BB1-43F0-9B59-B396A712999F}"/>
              </a:ext>
            </a:extLst>
          </p:cNvPr>
          <p:cNvSpPr>
            <a:spLocks noGrp="1"/>
          </p:cNvSpPr>
          <p:nvPr>
            <p:ph type="body" sz="quarter" idx="105" hasCustomPrompt="1"/>
          </p:nvPr>
        </p:nvSpPr>
        <p:spPr>
          <a:xfrm>
            <a:off x="10095009" y="4403503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75E38EE0-D300-4F93-9DBE-C2DA102278FD}"/>
              </a:ext>
            </a:extLst>
          </p:cNvPr>
          <p:cNvSpPr>
            <a:spLocks noGrp="1"/>
          </p:cNvSpPr>
          <p:nvPr>
            <p:ph type="body" sz="quarter" idx="106" hasCustomPrompt="1"/>
          </p:nvPr>
        </p:nvSpPr>
        <p:spPr>
          <a:xfrm>
            <a:off x="10339176" y="3188706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D6EBC16D-71B6-4D31-8838-0DC66F59F744}"/>
              </a:ext>
            </a:extLst>
          </p:cNvPr>
          <p:cNvSpPr>
            <a:spLocks noGrp="1"/>
          </p:cNvSpPr>
          <p:nvPr>
            <p:ph type="body" sz="quarter" idx="107" hasCustomPrompt="1"/>
          </p:nvPr>
        </p:nvSpPr>
        <p:spPr>
          <a:xfrm>
            <a:off x="9990241" y="2020855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6E1F1467-6368-447D-B624-CBED4604243E}"/>
              </a:ext>
            </a:extLst>
          </p:cNvPr>
          <p:cNvSpPr>
            <a:spLocks noGrp="1"/>
          </p:cNvSpPr>
          <p:nvPr>
            <p:ph type="body" sz="quarter" idx="108" hasCustomPrompt="1"/>
          </p:nvPr>
        </p:nvSpPr>
        <p:spPr>
          <a:xfrm>
            <a:off x="8405493" y="1499895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6F3C9C3E-0D4C-45B6-98E9-1BB9EB168AB2}"/>
              </a:ext>
            </a:extLst>
          </p:cNvPr>
          <p:cNvSpPr>
            <a:spLocks noGrp="1"/>
          </p:cNvSpPr>
          <p:nvPr>
            <p:ph type="body" sz="quarter" idx="109" hasCustomPrompt="1"/>
          </p:nvPr>
        </p:nvSpPr>
        <p:spPr>
          <a:xfrm>
            <a:off x="6404214" y="1421102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502523A3-3513-45FD-9248-B200679E8835}"/>
              </a:ext>
            </a:extLst>
          </p:cNvPr>
          <p:cNvSpPr>
            <a:spLocks noGrp="1"/>
          </p:cNvSpPr>
          <p:nvPr>
            <p:ph type="body" sz="quarter" idx="110" hasCustomPrompt="1"/>
          </p:nvPr>
        </p:nvSpPr>
        <p:spPr>
          <a:xfrm>
            <a:off x="4255929" y="1425064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D1665F71-A6C4-4709-B32C-35A7B40BE7AB}"/>
              </a:ext>
            </a:extLst>
          </p:cNvPr>
          <p:cNvSpPr>
            <a:spLocks noGrp="1"/>
          </p:cNvSpPr>
          <p:nvPr>
            <p:ph type="body" sz="quarter" idx="111" hasCustomPrompt="1"/>
          </p:nvPr>
        </p:nvSpPr>
        <p:spPr>
          <a:xfrm>
            <a:off x="2291915" y="1636591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20" name="Text Placeholder 57">
            <a:extLst>
              <a:ext uri="{FF2B5EF4-FFF2-40B4-BE49-F238E27FC236}">
                <a16:creationId xmlns:a16="http://schemas.microsoft.com/office/drawing/2014/main" id="{381411F1-AAC5-46CB-A14E-4A811D2A0F18}"/>
              </a:ext>
            </a:extLst>
          </p:cNvPr>
          <p:cNvSpPr>
            <a:spLocks noGrp="1"/>
          </p:cNvSpPr>
          <p:nvPr>
            <p:ph type="body" sz="quarter" idx="123" hasCustomPrompt="1"/>
          </p:nvPr>
        </p:nvSpPr>
        <p:spPr>
          <a:xfrm flipV="1">
            <a:off x="1947277" y="3996256"/>
            <a:ext cx="2675407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75407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2675407" y="77736"/>
                </a:lnTo>
                <a:lnTo>
                  <a:pt x="2675407" y="32017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sp>
        <p:nvSpPr>
          <p:cNvPr id="21" name="Text Placeholder 58">
            <a:extLst>
              <a:ext uri="{FF2B5EF4-FFF2-40B4-BE49-F238E27FC236}">
                <a16:creationId xmlns:a16="http://schemas.microsoft.com/office/drawing/2014/main" id="{1531AEE5-3F90-464B-B8D2-7A6F28647AD7}"/>
              </a:ext>
            </a:extLst>
          </p:cNvPr>
          <p:cNvSpPr>
            <a:spLocks noGrp="1"/>
          </p:cNvSpPr>
          <p:nvPr>
            <p:ph type="body" sz="quarter" idx="124" hasCustomPrompt="1"/>
          </p:nvPr>
        </p:nvSpPr>
        <p:spPr>
          <a:xfrm rot="20816704" flipV="1">
            <a:off x="2274654" y="4755141"/>
            <a:ext cx="2364644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355975 w 2675407"/>
              <a:gd name="connsiteY4" fmla="*/ 2814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364644"/>
              <a:gd name="connsiteY0" fmla="*/ 123456 h 123456"/>
              <a:gd name="connsiteX1" fmla="*/ 104475 w 2364644"/>
              <a:gd name="connsiteY1" fmla="*/ 105376 h 123456"/>
              <a:gd name="connsiteX2" fmla="*/ 115826 w 2364644"/>
              <a:gd name="connsiteY2" fmla="*/ 77736 h 123456"/>
              <a:gd name="connsiteX3" fmla="*/ 2364644 w 2364644"/>
              <a:gd name="connsiteY3" fmla="*/ 82022 h 123456"/>
              <a:gd name="connsiteX4" fmla="*/ 2355975 w 2364644"/>
              <a:gd name="connsiteY4" fmla="*/ 28147 h 123456"/>
              <a:gd name="connsiteX5" fmla="*/ 110199 w 2364644"/>
              <a:gd name="connsiteY5" fmla="*/ 32017 h 123456"/>
              <a:gd name="connsiteX6" fmla="*/ 104475 w 2364644"/>
              <a:gd name="connsiteY6" fmla="*/ 18080 h 123456"/>
              <a:gd name="connsiteX7" fmla="*/ 61200 w 2364644"/>
              <a:gd name="connsiteY7" fmla="*/ 0 h 123456"/>
              <a:gd name="connsiteX8" fmla="*/ 0 w 2364644"/>
              <a:gd name="connsiteY8" fmla="*/ 61728 h 123456"/>
              <a:gd name="connsiteX9" fmla="*/ 61200 w 2364644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64644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2364644" y="82022"/>
                </a:lnTo>
                <a:lnTo>
                  <a:pt x="2355975" y="28147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sp>
        <p:nvSpPr>
          <p:cNvPr id="22" name="Text Placeholder 59">
            <a:extLst>
              <a:ext uri="{FF2B5EF4-FFF2-40B4-BE49-F238E27FC236}">
                <a16:creationId xmlns:a16="http://schemas.microsoft.com/office/drawing/2014/main" id="{0ACC3D0B-0BC5-43FF-AB4F-3D051CD52AA0}"/>
              </a:ext>
            </a:extLst>
          </p:cNvPr>
          <p:cNvSpPr>
            <a:spLocks noGrp="1"/>
          </p:cNvSpPr>
          <p:nvPr>
            <p:ph type="body" sz="quarter" idx="125" hasCustomPrompt="1"/>
          </p:nvPr>
        </p:nvSpPr>
        <p:spPr>
          <a:xfrm rot="1137051" flipV="1">
            <a:off x="2323447" y="3358254"/>
            <a:ext cx="2319426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312110 w 2675407"/>
              <a:gd name="connsiteY4" fmla="*/ 32922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319426"/>
              <a:gd name="connsiteY0" fmla="*/ 123456 h 123456"/>
              <a:gd name="connsiteX1" fmla="*/ 104475 w 2319426"/>
              <a:gd name="connsiteY1" fmla="*/ 105376 h 123456"/>
              <a:gd name="connsiteX2" fmla="*/ 115826 w 2319426"/>
              <a:gd name="connsiteY2" fmla="*/ 77736 h 123456"/>
              <a:gd name="connsiteX3" fmla="*/ 2319426 w 2319426"/>
              <a:gd name="connsiteY3" fmla="*/ 77661 h 123456"/>
              <a:gd name="connsiteX4" fmla="*/ 2312110 w 2319426"/>
              <a:gd name="connsiteY4" fmla="*/ 32922 h 123456"/>
              <a:gd name="connsiteX5" fmla="*/ 110199 w 2319426"/>
              <a:gd name="connsiteY5" fmla="*/ 32017 h 123456"/>
              <a:gd name="connsiteX6" fmla="*/ 104475 w 2319426"/>
              <a:gd name="connsiteY6" fmla="*/ 18080 h 123456"/>
              <a:gd name="connsiteX7" fmla="*/ 61200 w 2319426"/>
              <a:gd name="connsiteY7" fmla="*/ 0 h 123456"/>
              <a:gd name="connsiteX8" fmla="*/ 0 w 2319426"/>
              <a:gd name="connsiteY8" fmla="*/ 61728 h 123456"/>
              <a:gd name="connsiteX9" fmla="*/ 61200 w 2319426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19426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2319426" y="77661"/>
                </a:lnTo>
                <a:lnTo>
                  <a:pt x="2312110" y="32922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sp>
        <p:nvSpPr>
          <p:cNvPr id="23" name="Text Placeholder 60">
            <a:extLst>
              <a:ext uri="{FF2B5EF4-FFF2-40B4-BE49-F238E27FC236}">
                <a16:creationId xmlns:a16="http://schemas.microsoft.com/office/drawing/2014/main" id="{89E421E0-4760-46BF-BDFE-F01A36925945}"/>
              </a:ext>
            </a:extLst>
          </p:cNvPr>
          <p:cNvSpPr>
            <a:spLocks noGrp="1"/>
          </p:cNvSpPr>
          <p:nvPr>
            <p:ph type="body" sz="quarter" idx="126" hasCustomPrompt="1"/>
          </p:nvPr>
        </p:nvSpPr>
        <p:spPr>
          <a:xfrm rot="2572300" flipV="1">
            <a:off x="3323508" y="2855458"/>
            <a:ext cx="1509789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1502878 w 2675407"/>
              <a:gd name="connsiteY4" fmla="*/ 3354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1509789"/>
              <a:gd name="connsiteY0" fmla="*/ 123456 h 123456"/>
              <a:gd name="connsiteX1" fmla="*/ 104475 w 1509789"/>
              <a:gd name="connsiteY1" fmla="*/ 105376 h 123456"/>
              <a:gd name="connsiteX2" fmla="*/ 115826 w 1509789"/>
              <a:gd name="connsiteY2" fmla="*/ 77736 h 123456"/>
              <a:gd name="connsiteX3" fmla="*/ 1509789 w 1509789"/>
              <a:gd name="connsiteY3" fmla="*/ 76676 h 123456"/>
              <a:gd name="connsiteX4" fmla="*/ 1502878 w 1509789"/>
              <a:gd name="connsiteY4" fmla="*/ 33547 h 123456"/>
              <a:gd name="connsiteX5" fmla="*/ 110199 w 1509789"/>
              <a:gd name="connsiteY5" fmla="*/ 32017 h 123456"/>
              <a:gd name="connsiteX6" fmla="*/ 104475 w 1509789"/>
              <a:gd name="connsiteY6" fmla="*/ 18080 h 123456"/>
              <a:gd name="connsiteX7" fmla="*/ 61200 w 1509789"/>
              <a:gd name="connsiteY7" fmla="*/ 0 h 123456"/>
              <a:gd name="connsiteX8" fmla="*/ 0 w 1509789"/>
              <a:gd name="connsiteY8" fmla="*/ 61728 h 123456"/>
              <a:gd name="connsiteX9" fmla="*/ 61200 w 1509789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09789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1509789" y="76676"/>
                </a:lnTo>
                <a:lnTo>
                  <a:pt x="1502878" y="33547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sp>
        <p:nvSpPr>
          <p:cNvPr id="24" name="Text Placeholder 61">
            <a:extLst>
              <a:ext uri="{FF2B5EF4-FFF2-40B4-BE49-F238E27FC236}">
                <a16:creationId xmlns:a16="http://schemas.microsoft.com/office/drawing/2014/main" id="{F7496B88-4B69-4F9F-8A64-61D2728BFEBB}"/>
              </a:ext>
            </a:extLst>
          </p:cNvPr>
          <p:cNvSpPr>
            <a:spLocks noGrp="1"/>
          </p:cNvSpPr>
          <p:nvPr>
            <p:ph type="body" sz="quarter" idx="127" hasCustomPrompt="1"/>
          </p:nvPr>
        </p:nvSpPr>
        <p:spPr>
          <a:xfrm rot="5092254" flipV="1">
            <a:off x="4769437" y="2458314"/>
            <a:ext cx="730084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719925 w 2675407"/>
              <a:gd name="connsiteY4" fmla="*/ 31879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730084"/>
              <a:gd name="connsiteY0" fmla="*/ 123456 h 123456"/>
              <a:gd name="connsiteX1" fmla="*/ 104475 w 730084"/>
              <a:gd name="connsiteY1" fmla="*/ 105376 h 123456"/>
              <a:gd name="connsiteX2" fmla="*/ 115826 w 730084"/>
              <a:gd name="connsiteY2" fmla="*/ 77736 h 123456"/>
              <a:gd name="connsiteX3" fmla="*/ 730084 w 730084"/>
              <a:gd name="connsiteY3" fmla="*/ 80002 h 123456"/>
              <a:gd name="connsiteX4" fmla="*/ 719925 w 730084"/>
              <a:gd name="connsiteY4" fmla="*/ 31879 h 123456"/>
              <a:gd name="connsiteX5" fmla="*/ 110199 w 730084"/>
              <a:gd name="connsiteY5" fmla="*/ 32017 h 123456"/>
              <a:gd name="connsiteX6" fmla="*/ 104475 w 730084"/>
              <a:gd name="connsiteY6" fmla="*/ 18080 h 123456"/>
              <a:gd name="connsiteX7" fmla="*/ 61200 w 730084"/>
              <a:gd name="connsiteY7" fmla="*/ 0 h 123456"/>
              <a:gd name="connsiteX8" fmla="*/ 0 w 730084"/>
              <a:gd name="connsiteY8" fmla="*/ 61728 h 123456"/>
              <a:gd name="connsiteX9" fmla="*/ 61200 w 730084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0084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730084" y="80002"/>
                </a:lnTo>
                <a:lnTo>
                  <a:pt x="719925" y="31879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sp>
        <p:nvSpPr>
          <p:cNvPr id="25" name="Text Placeholder 62">
            <a:extLst>
              <a:ext uri="{FF2B5EF4-FFF2-40B4-BE49-F238E27FC236}">
                <a16:creationId xmlns:a16="http://schemas.microsoft.com/office/drawing/2014/main" id="{B45CCB84-E086-446A-9ADD-5A4FA3B97BAE}"/>
              </a:ext>
            </a:extLst>
          </p:cNvPr>
          <p:cNvSpPr>
            <a:spLocks noGrp="1"/>
          </p:cNvSpPr>
          <p:nvPr>
            <p:ph type="body" sz="quarter" idx="128" hasCustomPrompt="1"/>
          </p:nvPr>
        </p:nvSpPr>
        <p:spPr>
          <a:xfrm rot="6221869" flipV="1">
            <a:off x="6576108" y="2385504"/>
            <a:ext cx="840237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828094 w 2675407"/>
              <a:gd name="connsiteY3" fmla="*/ 8255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840237"/>
              <a:gd name="connsiteY0" fmla="*/ 123456 h 123456"/>
              <a:gd name="connsiteX1" fmla="*/ 104475 w 840237"/>
              <a:gd name="connsiteY1" fmla="*/ 105376 h 123456"/>
              <a:gd name="connsiteX2" fmla="*/ 115826 w 840237"/>
              <a:gd name="connsiteY2" fmla="*/ 77736 h 123456"/>
              <a:gd name="connsiteX3" fmla="*/ 828094 w 840237"/>
              <a:gd name="connsiteY3" fmla="*/ 82556 h 123456"/>
              <a:gd name="connsiteX4" fmla="*/ 840237 w 840237"/>
              <a:gd name="connsiteY4" fmla="*/ 29452 h 123456"/>
              <a:gd name="connsiteX5" fmla="*/ 110199 w 840237"/>
              <a:gd name="connsiteY5" fmla="*/ 32017 h 123456"/>
              <a:gd name="connsiteX6" fmla="*/ 104475 w 840237"/>
              <a:gd name="connsiteY6" fmla="*/ 18080 h 123456"/>
              <a:gd name="connsiteX7" fmla="*/ 61200 w 840237"/>
              <a:gd name="connsiteY7" fmla="*/ 0 h 123456"/>
              <a:gd name="connsiteX8" fmla="*/ 0 w 840237"/>
              <a:gd name="connsiteY8" fmla="*/ 61728 h 123456"/>
              <a:gd name="connsiteX9" fmla="*/ 61200 w 840237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40237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828094" y="82556"/>
                </a:lnTo>
                <a:lnTo>
                  <a:pt x="840237" y="29452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sp>
        <p:nvSpPr>
          <p:cNvPr id="26" name="Text Placeholder 78">
            <a:extLst>
              <a:ext uri="{FF2B5EF4-FFF2-40B4-BE49-F238E27FC236}">
                <a16:creationId xmlns:a16="http://schemas.microsoft.com/office/drawing/2014/main" id="{45A23E44-6D54-4713-84A3-4BE9B296BCAF}"/>
              </a:ext>
            </a:extLst>
          </p:cNvPr>
          <p:cNvSpPr>
            <a:spLocks noGrp="1"/>
          </p:cNvSpPr>
          <p:nvPr>
            <p:ph type="body" sz="quarter" idx="129" hasCustomPrompt="1"/>
          </p:nvPr>
        </p:nvSpPr>
        <p:spPr>
          <a:xfrm rot="8504871" flipV="1">
            <a:off x="7519189" y="2569103"/>
            <a:ext cx="1408955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1379897 w 2675407"/>
              <a:gd name="connsiteY3" fmla="*/ 81859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1408955"/>
              <a:gd name="connsiteY0" fmla="*/ 123456 h 123456"/>
              <a:gd name="connsiteX1" fmla="*/ 104475 w 1408955"/>
              <a:gd name="connsiteY1" fmla="*/ 105376 h 123456"/>
              <a:gd name="connsiteX2" fmla="*/ 115826 w 1408955"/>
              <a:gd name="connsiteY2" fmla="*/ 77736 h 123456"/>
              <a:gd name="connsiteX3" fmla="*/ 1379897 w 1408955"/>
              <a:gd name="connsiteY3" fmla="*/ 81859 h 123456"/>
              <a:gd name="connsiteX4" fmla="*/ 1408955 w 1408955"/>
              <a:gd name="connsiteY4" fmla="*/ 32422 h 123456"/>
              <a:gd name="connsiteX5" fmla="*/ 110199 w 1408955"/>
              <a:gd name="connsiteY5" fmla="*/ 32017 h 123456"/>
              <a:gd name="connsiteX6" fmla="*/ 104475 w 1408955"/>
              <a:gd name="connsiteY6" fmla="*/ 18080 h 123456"/>
              <a:gd name="connsiteX7" fmla="*/ 61200 w 1408955"/>
              <a:gd name="connsiteY7" fmla="*/ 0 h 123456"/>
              <a:gd name="connsiteX8" fmla="*/ 0 w 1408955"/>
              <a:gd name="connsiteY8" fmla="*/ 61728 h 123456"/>
              <a:gd name="connsiteX9" fmla="*/ 61200 w 1408955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08955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1379897" y="81859"/>
                </a:lnTo>
                <a:lnTo>
                  <a:pt x="1408955" y="32422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sp>
        <p:nvSpPr>
          <p:cNvPr id="27" name="Text Placeholder 79">
            <a:extLst>
              <a:ext uri="{FF2B5EF4-FFF2-40B4-BE49-F238E27FC236}">
                <a16:creationId xmlns:a16="http://schemas.microsoft.com/office/drawing/2014/main" id="{3C0CE4C1-E370-44F3-B0B3-ADE8127C6CFF}"/>
              </a:ext>
            </a:extLst>
          </p:cNvPr>
          <p:cNvSpPr>
            <a:spLocks noGrp="1"/>
          </p:cNvSpPr>
          <p:nvPr>
            <p:ph type="body" sz="quarter" idx="130" hasCustomPrompt="1"/>
          </p:nvPr>
        </p:nvSpPr>
        <p:spPr>
          <a:xfrm rot="9873260" flipV="1">
            <a:off x="7671686" y="2984926"/>
            <a:ext cx="2430405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404852 w 2675407"/>
              <a:gd name="connsiteY3" fmla="*/ 79517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430405"/>
              <a:gd name="connsiteY0" fmla="*/ 123456 h 123456"/>
              <a:gd name="connsiteX1" fmla="*/ 104475 w 2430405"/>
              <a:gd name="connsiteY1" fmla="*/ 105376 h 123456"/>
              <a:gd name="connsiteX2" fmla="*/ 115826 w 2430405"/>
              <a:gd name="connsiteY2" fmla="*/ 77736 h 123456"/>
              <a:gd name="connsiteX3" fmla="*/ 2404852 w 2430405"/>
              <a:gd name="connsiteY3" fmla="*/ 79517 h 123456"/>
              <a:gd name="connsiteX4" fmla="*/ 2430405 w 2430405"/>
              <a:gd name="connsiteY4" fmla="*/ 31951 h 123456"/>
              <a:gd name="connsiteX5" fmla="*/ 110199 w 2430405"/>
              <a:gd name="connsiteY5" fmla="*/ 32017 h 123456"/>
              <a:gd name="connsiteX6" fmla="*/ 104475 w 2430405"/>
              <a:gd name="connsiteY6" fmla="*/ 18080 h 123456"/>
              <a:gd name="connsiteX7" fmla="*/ 61200 w 2430405"/>
              <a:gd name="connsiteY7" fmla="*/ 0 h 123456"/>
              <a:gd name="connsiteX8" fmla="*/ 0 w 2430405"/>
              <a:gd name="connsiteY8" fmla="*/ 61728 h 123456"/>
              <a:gd name="connsiteX9" fmla="*/ 61200 w 2430405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30405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2404852" y="79517"/>
                </a:lnTo>
                <a:lnTo>
                  <a:pt x="2430405" y="31951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sp>
        <p:nvSpPr>
          <p:cNvPr id="28" name="Text Placeholder 80">
            <a:extLst>
              <a:ext uri="{FF2B5EF4-FFF2-40B4-BE49-F238E27FC236}">
                <a16:creationId xmlns:a16="http://schemas.microsoft.com/office/drawing/2014/main" id="{B59671CE-9198-440B-BC7D-ED785D4E52AC}"/>
              </a:ext>
            </a:extLst>
          </p:cNvPr>
          <p:cNvSpPr>
            <a:spLocks noGrp="1"/>
          </p:cNvSpPr>
          <p:nvPr>
            <p:ph type="body" sz="quarter" idx="131" hasCustomPrompt="1"/>
          </p:nvPr>
        </p:nvSpPr>
        <p:spPr>
          <a:xfrm rot="10612923" flipV="1">
            <a:off x="7700653" y="3652497"/>
            <a:ext cx="2484224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484224 w 2675407"/>
              <a:gd name="connsiteY3" fmla="*/ 78087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484224"/>
              <a:gd name="connsiteY0" fmla="*/ 123456 h 123456"/>
              <a:gd name="connsiteX1" fmla="*/ 104475 w 2484224"/>
              <a:gd name="connsiteY1" fmla="*/ 105376 h 123456"/>
              <a:gd name="connsiteX2" fmla="*/ 115826 w 2484224"/>
              <a:gd name="connsiteY2" fmla="*/ 77736 h 123456"/>
              <a:gd name="connsiteX3" fmla="*/ 2484224 w 2484224"/>
              <a:gd name="connsiteY3" fmla="*/ 78087 h 123456"/>
              <a:gd name="connsiteX4" fmla="*/ 2479207 w 2484224"/>
              <a:gd name="connsiteY4" fmla="*/ 32641 h 123456"/>
              <a:gd name="connsiteX5" fmla="*/ 110199 w 2484224"/>
              <a:gd name="connsiteY5" fmla="*/ 32017 h 123456"/>
              <a:gd name="connsiteX6" fmla="*/ 104475 w 2484224"/>
              <a:gd name="connsiteY6" fmla="*/ 18080 h 123456"/>
              <a:gd name="connsiteX7" fmla="*/ 61200 w 2484224"/>
              <a:gd name="connsiteY7" fmla="*/ 0 h 123456"/>
              <a:gd name="connsiteX8" fmla="*/ 0 w 2484224"/>
              <a:gd name="connsiteY8" fmla="*/ 61728 h 123456"/>
              <a:gd name="connsiteX9" fmla="*/ 61200 w 2484224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84224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2484224" y="78087"/>
                </a:lnTo>
                <a:lnTo>
                  <a:pt x="2479207" y="32641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sp>
        <p:nvSpPr>
          <p:cNvPr id="29" name="Text Placeholder 82">
            <a:extLst>
              <a:ext uri="{FF2B5EF4-FFF2-40B4-BE49-F238E27FC236}">
                <a16:creationId xmlns:a16="http://schemas.microsoft.com/office/drawing/2014/main" id="{12F47B41-4CBE-41F8-A5A0-8BE2C89564AD}"/>
              </a:ext>
            </a:extLst>
          </p:cNvPr>
          <p:cNvSpPr>
            <a:spLocks noGrp="1"/>
          </p:cNvSpPr>
          <p:nvPr>
            <p:ph type="body" sz="quarter" idx="132" hasCustomPrompt="1"/>
          </p:nvPr>
        </p:nvSpPr>
        <p:spPr>
          <a:xfrm rot="11435967" flipV="1">
            <a:off x="7885529" y="4421360"/>
            <a:ext cx="2399489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398565 w 2675407"/>
              <a:gd name="connsiteY3" fmla="*/ 82155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399489"/>
              <a:gd name="connsiteY0" fmla="*/ 123456 h 123456"/>
              <a:gd name="connsiteX1" fmla="*/ 104475 w 2399489"/>
              <a:gd name="connsiteY1" fmla="*/ 105376 h 123456"/>
              <a:gd name="connsiteX2" fmla="*/ 115826 w 2399489"/>
              <a:gd name="connsiteY2" fmla="*/ 77736 h 123456"/>
              <a:gd name="connsiteX3" fmla="*/ 2398565 w 2399489"/>
              <a:gd name="connsiteY3" fmla="*/ 82155 h 123456"/>
              <a:gd name="connsiteX4" fmla="*/ 2399489 w 2399489"/>
              <a:gd name="connsiteY4" fmla="*/ 31497 h 123456"/>
              <a:gd name="connsiteX5" fmla="*/ 110199 w 2399489"/>
              <a:gd name="connsiteY5" fmla="*/ 32017 h 123456"/>
              <a:gd name="connsiteX6" fmla="*/ 104475 w 2399489"/>
              <a:gd name="connsiteY6" fmla="*/ 18080 h 123456"/>
              <a:gd name="connsiteX7" fmla="*/ 61200 w 2399489"/>
              <a:gd name="connsiteY7" fmla="*/ 0 h 123456"/>
              <a:gd name="connsiteX8" fmla="*/ 0 w 2399489"/>
              <a:gd name="connsiteY8" fmla="*/ 61728 h 123456"/>
              <a:gd name="connsiteX9" fmla="*/ 61200 w 2399489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99489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2398565" y="82155"/>
                </a:lnTo>
                <a:lnTo>
                  <a:pt x="2399489" y="31497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sp>
        <p:nvSpPr>
          <p:cNvPr id="30" name="Text Placeholder 83">
            <a:extLst>
              <a:ext uri="{FF2B5EF4-FFF2-40B4-BE49-F238E27FC236}">
                <a16:creationId xmlns:a16="http://schemas.microsoft.com/office/drawing/2014/main" id="{33CE37B6-EB5F-4264-9148-D0987F0A0452}"/>
              </a:ext>
            </a:extLst>
          </p:cNvPr>
          <p:cNvSpPr>
            <a:spLocks noGrp="1"/>
          </p:cNvSpPr>
          <p:nvPr>
            <p:ph type="body" sz="quarter" idx="133" hasCustomPrompt="1"/>
          </p:nvPr>
        </p:nvSpPr>
        <p:spPr>
          <a:xfrm rot="12314570" flipV="1">
            <a:off x="7787411" y="5132593"/>
            <a:ext cx="1980943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1976398 w 2675407"/>
              <a:gd name="connsiteY3" fmla="*/ 75891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1980943"/>
              <a:gd name="connsiteY0" fmla="*/ 123456 h 123456"/>
              <a:gd name="connsiteX1" fmla="*/ 104475 w 1980943"/>
              <a:gd name="connsiteY1" fmla="*/ 105376 h 123456"/>
              <a:gd name="connsiteX2" fmla="*/ 115826 w 1980943"/>
              <a:gd name="connsiteY2" fmla="*/ 77736 h 123456"/>
              <a:gd name="connsiteX3" fmla="*/ 1976398 w 1980943"/>
              <a:gd name="connsiteY3" fmla="*/ 75891 h 123456"/>
              <a:gd name="connsiteX4" fmla="*/ 1980943 w 1980943"/>
              <a:gd name="connsiteY4" fmla="*/ 32313 h 123456"/>
              <a:gd name="connsiteX5" fmla="*/ 110199 w 1980943"/>
              <a:gd name="connsiteY5" fmla="*/ 32017 h 123456"/>
              <a:gd name="connsiteX6" fmla="*/ 104475 w 1980943"/>
              <a:gd name="connsiteY6" fmla="*/ 18080 h 123456"/>
              <a:gd name="connsiteX7" fmla="*/ 61200 w 1980943"/>
              <a:gd name="connsiteY7" fmla="*/ 0 h 123456"/>
              <a:gd name="connsiteX8" fmla="*/ 0 w 1980943"/>
              <a:gd name="connsiteY8" fmla="*/ 61728 h 123456"/>
              <a:gd name="connsiteX9" fmla="*/ 61200 w 1980943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80943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1976398" y="75891"/>
                </a:lnTo>
                <a:lnTo>
                  <a:pt x="1980943" y="32313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sp>
        <p:nvSpPr>
          <p:cNvPr id="31" name="Text Placeholder 84">
            <a:extLst>
              <a:ext uri="{FF2B5EF4-FFF2-40B4-BE49-F238E27FC236}">
                <a16:creationId xmlns:a16="http://schemas.microsoft.com/office/drawing/2014/main" id="{1DA4A096-DE3C-4FB1-A33A-5CA1737267E1}"/>
              </a:ext>
            </a:extLst>
          </p:cNvPr>
          <p:cNvSpPr>
            <a:spLocks noGrp="1"/>
          </p:cNvSpPr>
          <p:nvPr>
            <p:ph type="body" sz="quarter" idx="134" hasCustomPrompt="1"/>
          </p:nvPr>
        </p:nvSpPr>
        <p:spPr>
          <a:xfrm rot="14767767" flipV="1">
            <a:off x="7516746" y="5207560"/>
            <a:ext cx="653259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642037 w 2675407"/>
              <a:gd name="connsiteY3" fmla="*/ 76514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653259"/>
              <a:gd name="connsiteY0" fmla="*/ 123456 h 123456"/>
              <a:gd name="connsiteX1" fmla="*/ 104475 w 653259"/>
              <a:gd name="connsiteY1" fmla="*/ 105376 h 123456"/>
              <a:gd name="connsiteX2" fmla="*/ 115826 w 653259"/>
              <a:gd name="connsiteY2" fmla="*/ 77736 h 123456"/>
              <a:gd name="connsiteX3" fmla="*/ 642037 w 653259"/>
              <a:gd name="connsiteY3" fmla="*/ 76514 h 123456"/>
              <a:gd name="connsiteX4" fmla="*/ 653259 w 653259"/>
              <a:gd name="connsiteY4" fmla="*/ 31322 h 123456"/>
              <a:gd name="connsiteX5" fmla="*/ 110199 w 653259"/>
              <a:gd name="connsiteY5" fmla="*/ 32017 h 123456"/>
              <a:gd name="connsiteX6" fmla="*/ 104475 w 653259"/>
              <a:gd name="connsiteY6" fmla="*/ 18080 h 123456"/>
              <a:gd name="connsiteX7" fmla="*/ 61200 w 653259"/>
              <a:gd name="connsiteY7" fmla="*/ 0 h 123456"/>
              <a:gd name="connsiteX8" fmla="*/ 0 w 653259"/>
              <a:gd name="connsiteY8" fmla="*/ 61728 h 123456"/>
              <a:gd name="connsiteX9" fmla="*/ 61200 w 653259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53259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642037" y="76514"/>
                </a:lnTo>
                <a:lnTo>
                  <a:pt x="653259" y="31322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sp>
        <p:nvSpPr>
          <p:cNvPr id="32" name="Text Placeholder 85">
            <a:extLst>
              <a:ext uri="{FF2B5EF4-FFF2-40B4-BE49-F238E27FC236}">
                <a16:creationId xmlns:a16="http://schemas.microsoft.com/office/drawing/2014/main" id="{11845864-0A67-44E1-A6A2-E953D6820EBD}"/>
              </a:ext>
            </a:extLst>
          </p:cNvPr>
          <p:cNvSpPr>
            <a:spLocks noGrp="1"/>
          </p:cNvSpPr>
          <p:nvPr>
            <p:ph type="body" sz="quarter" idx="135" hasCustomPrompt="1"/>
          </p:nvPr>
        </p:nvSpPr>
        <p:spPr>
          <a:xfrm rot="16200000" flipV="1">
            <a:off x="5932865" y="5294045"/>
            <a:ext cx="612230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608929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612230"/>
              <a:gd name="connsiteY0" fmla="*/ 123456 h 123456"/>
              <a:gd name="connsiteX1" fmla="*/ 104475 w 612230"/>
              <a:gd name="connsiteY1" fmla="*/ 105376 h 123456"/>
              <a:gd name="connsiteX2" fmla="*/ 115826 w 612230"/>
              <a:gd name="connsiteY2" fmla="*/ 77736 h 123456"/>
              <a:gd name="connsiteX3" fmla="*/ 612230 w 612230"/>
              <a:gd name="connsiteY3" fmla="*/ 81037 h 123456"/>
              <a:gd name="connsiteX4" fmla="*/ 608929 w 612230"/>
              <a:gd name="connsiteY4" fmla="*/ 32017 h 123456"/>
              <a:gd name="connsiteX5" fmla="*/ 110199 w 612230"/>
              <a:gd name="connsiteY5" fmla="*/ 32017 h 123456"/>
              <a:gd name="connsiteX6" fmla="*/ 104475 w 612230"/>
              <a:gd name="connsiteY6" fmla="*/ 18080 h 123456"/>
              <a:gd name="connsiteX7" fmla="*/ 61200 w 612230"/>
              <a:gd name="connsiteY7" fmla="*/ 0 h 123456"/>
              <a:gd name="connsiteX8" fmla="*/ 0 w 612230"/>
              <a:gd name="connsiteY8" fmla="*/ 61728 h 123456"/>
              <a:gd name="connsiteX9" fmla="*/ 61200 w 612230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2230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612230" y="81037"/>
                </a:lnTo>
                <a:lnTo>
                  <a:pt x="608929" y="32017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sp>
        <p:nvSpPr>
          <p:cNvPr id="33" name="Text Placeholder 86">
            <a:extLst>
              <a:ext uri="{FF2B5EF4-FFF2-40B4-BE49-F238E27FC236}">
                <a16:creationId xmlns:a16="http://schemas.microsoft.com/office/drawing/2014/main" id="{B43E9FB5-FB58-4978-B618-28A9D445C825}"/>
              </a:ext>
            </a:extLst>
          </p:cNvPr>
          <p:cNvSpPr>
            <a:spLocks noGrp="1"/>
          </p:cNvSpPr>
          <p:nvPr>
            <p:ph type="body" sz="quarter" idx="136" hasCustomPrompt="1"/>
          </p:nvPr>
        </p:nvSpPr>
        <p:spPr>
          <a:xfrm rot="17775201" flipV="1">
            <a:off x="4499330" y="5256906"/>
            <a:ext cx="584949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565764 w 2675407"/>
              <a:gd name="connsiteY4" fmla="*/ 33161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584949"/>
              <a:gd name="connsiteY0" fmla="*/ 123456 h 123456"/>
              <a:gd name="connsiteX1" fmla="*/ 104475 w 584949"/>
              <a:gd name="connsiteY1" fmla="*/ 105376 h 123456"/>
              <a:gd name="connsiteX2" fmla="*/ 115826 w 584949"/>
              <a:gd name="connsiteY2" fmla="*/ 77736 h 123456"/>
              <a:gd name="connsiteX3" fmla="*/ 584949 w 584949"/>
              <a:gd name="connsiteY3" fmla="*/ 77298 h 123456"/>
              <a:gd name="connsiteX4" fmla="*/ 565764 w 584949"/>
              <a:gd name="connsiteY4" fmla="*/ 33161 h 123456"/>
              <a:gd name="connsiteX5" fmla="*/ 110199 w 584949"/>
              <a:gd name="connsiteY5" fmla="*/ 32017 h 123456"/>
              <a:gd name="connsiteX6" fmla="*/ 104475 w 584949"/>
              <a:gd name="connsiteY6" fmla="*/ 18080 h 123456"/>
              <a:gd name="connsiteX7" fmla="*/ 61200 w 584949"/>
              <a:gd name="connsiteY7" fmla="*/ 0 h 123456"/>
              <a:gd name="connsiteX8" fmla="*/ 0 w 584949"/>
              <a:gd name="connsiteY8" fmla="*/ 61728 h 123456"/>
              <a:gd name="connsiteX9" fmla="*/ 61200 w 584949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4949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584949" y="77298"/>
                </a:lnTo>
                <a:lnTo>
                  <a:pt x="565764" y="33161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sp>
        <p:nvSpPr>
          <p:cNvPr id="34" name="Text Placeholder 87">
            <a:extLst>
              <a:ext uri="{FF2B5EF4-FFF2-40B4-BE49-F238E27FC236}">
                <a16:creationId xmlns:a16="http://schemas.microsoft.com/office/drawing/2014/main" id="{27FE99A4-4A6A-446F-851D-48257093F3C4}"/>
              </a:ext>
            </a:extLst>
          </p:cNvPr>
          <p:cNvSpPr>
            <a:spLocks noGrp="1"/>
          </p:cNvSpPr>
          <p:nvPr>
            <p:ph type="body" sz="quarter" idx="137" hasCustomPrompt="1"/>
          </p:nvPr>
        </p:nvSpPr>
        <p:spPr>
          <a:xfrm rot="19585133" flipV="1">
            <a:off x="3340999" y="5047751"/>
            <a:ext cx="1384470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1373490 w 2675407"/>
              <a:gd name="connsiteY4" fmla="*/ 28626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1384470"/>
              <a:gd name="connsiteY0" fmla="*/ 123456 h 123456"/>
              <a:gd name="connsiteX1" fmla="*/ 104475 w 1384470"/>
              <a:gd name="connsiteY1" fmla="*/ 105376 h 123456"/>
              <a:gd name="connsiteX2" fmla="*/ 115826 w 1384470"/>
              <a:gd name="connsiteY2" fmla="*/ 77736 h 123456"/>
              <a:gd name="connsiteX3" fmla="*/ 1384470 w 1384470"/>
              <a:gd name="connsiteY3" fmla="*/ 78944 h 123456"/>
              <a:gd name="connsiteX4" fmla="*/ 1373490 w 1384470"/>
              <a:gd name="connsiteY4" fmla="*/ 28626 h 123456"/>
              <a:gd name="connsiteX5" fmla="*/ 110199 w 1384470"/>
              <a:gd name="connsiteY5" fmla="*/ 32017 h 123456"/>
              <a:gd name="connsiteX6" fmla="*/ 104475 w 1384470"/>
              <a:gd name="connsiteY6" fmla="*/ 18080 h 123456"/>
              <a:gd name="connsiteX7" fmla="*/ 61200 w 1384470"/>
              <a:gd name="connsiteY7" fmla="*/ 0 h 123456"/>
              <a:gd name="connsiteX8" fmla="*/ 0 w 1384470"/>
              <a:gd name="connsiteY8" fmla="*/ 61728 h 123456"/>
              <a:gd name="connsiteX9" fmla="*/ 61200 w 1384470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4470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1384470" y="78944"/>
                </a:lnTo>
                <a:lnTo>
                  <a:pt x="1373490" y="28626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8BE27A0-640F-4AC8-A354-D4D964CB928D}"/>
              </a:ext>
            </a:extLst>
          </p:cNvPr>
          <p:cNvSpPr/>
          <p:nvPr userDrawn="1"/>
        </p:nvSpPr>
        <p:spPr>
          <a:xfrm>
            <a:off x="4535922" y="2711922"/>
            <a:ext cx="3472665" cy="2426738"/>
          </a:xfrm>
          <a:prstGeom prst="rect">
            <a:avLst/>
          </a:prstGeom>
          <a:solidFill>
            <a:srgbClr val="007A53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 Placeholder 5">
            <a:extLst>
              <a:ext uri="{FF2B5EF4-FFF2-40B4-BE49-F238E27FC236}">
                <a16:creationId xmlns:a16="http://schemas.microsoft.com/office/drawing/2014/main" id="{8400EE77-6B83-4162-B5EF-C9D9E5CE1232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4680239" y="3066360"/>
            <a:ext cx="3135856" cy="173008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2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</p:spTree>
    <p:extLst>
      <p:ext uri="{BB962C8B-B14F-4D97-AF65-F5344CB8AC3E}">
        <p14:creationId xmlns:p14="http://schemas.microsoft.com/office/powerpoint/2010/main" val="11945884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7" name="Text Placeholder 5">
            <a:extLst>
              <a:ext uri="{FF2B5EF4-FFF2-40B4-BE49-F238E27FC236}">
                <a16:creationId xmlns:a16="http://schemas.microsoft.com/office/drawing/2014/main" id="{C41EDEA6-07B3-463D-85E5-1A1E05575DBC}"/>
              </a:ext>
            </a:extLst>
          </p:cNvPr>
          <p:cNvSpPr>
            <a:spLocks noGrp="1"/>
          </p:cNvSpPr>
          <p:nvPr>
            <p:ph type="body" sz="quarter" idx="96" hasCustomPrompt="1"/>
          </p:nvPr>
        </p:nvSpPr>
        <p:spPr>
          <a:xfrm>
            <a:off x="641650" y="1571117"/>
            <a:ext cx="10916084" cy="745911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38" name="Text Placeholder 5">
            <a:extLst>
              <a:ext uri="{FF2B5EF4-FFF2-40B4-BE49-F238E27FC236}">
                <a16:creationId xmlns:a16="http://schemas.microsoft.com/office/drawing/2014/main" id="{694B6BEB-9C60-4589-9F90-EB1DF147A10E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637958" y="2881823"/>
            <a:ext cx="10916084" cy="745911"/>
          </a:xfrm>
          <a:prstGeom prst="rect">
            <a:avLst/>
          </a:prstGeom>
          <a:solidFill>
            <a:srgbClr val="97999B"/>
          </a:solidFill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39" name="Text Placeholder 5">
            <a:extLst>
              <a:ext uri="{FF2B5EF4-FFF2-40B4-BE49-F238E27FC236}">
                <a16:creationId xmlns:a16="http://schemas.microsoft.com/office/drawing/2014/main" id="{FB0E3233-DCEA-4127-A6A0-52722B536272}"/>
              </a:ext>
            </a:extLst>
          </p:cNvPr>
          <p:cNvSpPr>
            <a:spLocks noGrp="1"/>
          </p:cNvSpPr>
          <p:nvPr>
            <p:ph type="body" sz="quarter" idx="98" hasCustomPrompt="1"/>
          </p:nvPr>
        </p:nvSpPr>
        <p:spPr>
          <a:xfrm>
            <a:off x="637958" y="4163396"/>
            <a:ext cx="10916084" cy="745911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40" name="Text Placeholder 5">
            <a:extLst>
              <a:ext uri="{FF2B5EF4-FFF2-40B4-BE49-F238E27FC236}">
                <a16:creationId xmlns:a16="http://schemas.microsoft.com/office/drawing/2014/main" id="{C2DB4960-1DD3-400D-817C-C4ADF0A310D9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637958" y="5470970"/>
            <a:ext cx="10916084" cy="745911"/>
          </a:xfrm>
          <a:prstGeom prst="rect">
            <a:avLst/>
          </a:prstGeom>
          <a:solidFill>
            <a:srgbClr val="97999B"/>
          </a:solidFill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41" name="Text Placeholder 13">
            <a:extLst>
              <a:ext uri="{FF2B5EF4-FFF2-40B4-BE49-F238E27FC236}">
                <a16:creationId xmlns:a16="http://schemas.microsoft.com/office/drawing/2014/main" id="{5F7DFF70-DF66-484A-9FB0-E9AE809757F7}"/>
              </a:ext>
            </a:extLst>
          </p:cNvPr>
          <p:cNvSpPr>
            <a:spLocks noGrp="1"/>
          </p:cNvSpPr>
          <p:nvPr>
            <p:ph type="body" sz="quarter" idx="124" hasCustomPrompt="1"/>
          </p:nvPr>
        </p:nvSpPr>
        <p:spPr>
          <a:xfrm flipV="1">
            <a:off x="6015907" y="2506755"/>
            <a:ext cx="167570" cy="224934"/>
          </a:xfrm>
          <a:prstGeom prst="upArrow">
            <a:avLst/>
          </a:prstGeom>
          <a:solidFill>
            <a:schemeClr val="tx1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sp>
        <p:nvSpPr>
          <p:cNvPr id="42" name="Text Placeholder 14">
            <a:extLst>
              <a:ext uri="{FF2B5EF4-FFF2-40B4-BE49-F238E27FC236}">
                <a16:creationId xmlns:a16="http://schemas.microsoft.com/office/drawing/2014/main" id="{B297C2A9-188D-4EED-A4A6-5934D08BC962}"/>
              </a:ext>
            </a:extLst>
          </p:cNvPr>
          <p:cNvSpPr>
            <a:spLocks noGrp="1"/>
          </p:cNvSpPr>
          <p:nvPr>
            <p:ph type="body" sz="quarter" idx="125" hasCustomPrompt="1"/>
          </p:nvPr>
        </p:nvSpPr>
        <p:spPr>
          <a:xfrm flipV="1">
            <a:off x="6008381" y="3816442"/>
            <a:ext cx="167570" cy="224934"/>
          </a:xfrm>
          <a:prstGeom prst="upArrow">
            <a:avLst/>
          </a:prstGeom>
          <a:solidFill>
            <a:schemeClr val="tx1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sp>
        <p:nvSpPr>
          <p:cNvPr id="43" name="Text Placeholder 15">
            <a:extLst>
              <a:ext uri="{FF2B5EF4-FFF2-40B4-BE49-F238E27FC236}">
                <a16:creationId xmlns:a16="http://schemas.microsoft.com/office/drawing/2014/main" id="{AB0F101C-D1E5-480D-A6F2-469E53BC2AEA}"/>
              </a:ext>
            </a:extLst>
          </p:cNvPr>
          <p:cNvSpPr>
            <a:spLocks noGrp="1"/>
          </p:cNvSpPr>
          <p:nvPr>
            <p:ph type="body" sz="quarter" idx="126" hasCustomPrompt="1"/>
          </p:nvPr>
        </p:nvSpPr>
        <p:spPr>
          <a:xfrm flipV="1">
            <a:off x="6010613" y="5060987"/>
            <a:ext cx="167570" cy="224934"/>
          </a:xfrm>
          <a:prstGeom prst="upArrow">
            <a:avLst/>
          </a:prstGeom>
          <a:solidFill>
            <a:schemeClr val="tx1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</p:spTree>
    <p:extLst>
      <p:ext uri="{BB962C8B-B14F-4D97-AF65-F5344CB8AC3E}">
        <p14:creationId xmlns:p14="http://schemas.microsoft.com/office/powerpoint/2010/main" val="33967755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7" name="Text Placeholder 5">
            <a:extLst>
              <a:ext uri="{FF2B5EF4-FFF2-40B4-BE49-F238E27FC236}">
                <a16:creationId xmlns:a16="http://schemas.microsoft.com/office/drawing/2014/main" id="{C41EDEA6-07B3-463D-85E5-1A1E05575DBC}"/>
              </a:ext>
            </a:extLst>
          </p:cNvPr>
          <p:cNvSpPr>
            <a:spLocks noGrp="1"/>
          </p:cNvSpPr>
          <p:nvPr>
            <p:ph type="body" sz="quarter" idx="96" hasCustomPrompt="1"/>
          </p:nvPr>
        </p:nvSpPr>
        <p:spPr>
          <a:xfrm>
            <a:off x="641650" y="1616838"/>
            <a:ext cx="10916084" cy="539612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38" name="Text Placeholder 5">
            <a:extLst>
              <a:ext uri="{FF2B5EF4-FFF2-40B4-BE49-F238E27FC236}">
                <a16:creationId xmlns:a16="http://schemas.microsoft.com/office/drawing/2014/main" id="{694B6BEB-9C60-4589-9F90-EB1DF147A10E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637958" y="2277032"/>
            <a:ext cx="10916084" cy="539612"/>
          </a:xfrm>
          <a:prstGeom prst="rect">
            <a:avLst/>
          </a:prstGeom>
          <a:solidFill>
            <a:srgbClr val="97999B"/>
          </a:solidFill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39" name="Text Placeholder 5">
            <a:extLst>
              <a:ext uri="{FF2B5EF4-FFF2-40B4-BE49-F238E27FC236}">
                <a16:creationId xmlns:a16="http://schemas.microsoft.com/office/drawing/2014/main" id="{FB0E3233-DCEA-4127-A6A0-52722B536272}"/>
              </a:ext>
            </a:extLst>
          </p:cNvPr>
          <p:cNvSpPr>
            <a:spLocks noGrp="1"/>
          </p:cNvSpPr>
          <p:nvPr>
            <p:ph type="body" sz="quarter" idx="98" hasCustomPrompt="1"/>
          </p:nvPr>
        </p:nvSpPr>
        <p:spPr>
          <a:xfrm>
            <a:off x="637958" y="2935108"/>
            <a:ext cx="10916084" cy="539612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40" name="Text Placeholder 5">
            <a:extLst>
              <a:ext uri="{FF2B5EF4-FFF2-40B4-BE49-F238E27FC236}">
                <a16:creationId xmlns:a16="http://schemas.microsoft.com/office/drawing/2014/main" id="{C2DB4960-1DD3-400D-817C-C4ADF0A310D9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637958" y="3603017"/>
            <a:ext cx="10916084" cy="539612"/>
          </a:xfrm>
          <a:prstGeom prst="rect">
            <a:avLst/>
          </a:prstGeom>
          <a:solidFill>
            <a:srgbClr val="97999B"/>
          </a:solidFill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11954BB4-BE88-46B7-BAAC-4C7B125967C2}"/>
              </a:ext>
            </a:extLst>
          </p:cNvPr>
          <p:cNvSpPr>
            <a:spLocks noGrp="1"/>
          </p:cNvSpPr>
          <p:nvPr>
            <p:ph type="body" sz="quarter" idx="100" hasCustomPrompt="1"/>
          </p:nvPr>
        </p:nvSpPr>
        <p:spPr>
          <a:xfrm>
            <a:off x="637958" y="4253379"/>
            <a:ext cx="10916084" cy="539612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2B9F0734-96C5-4160-8424-03A3963254C3}"/>
              </a:ext>
            </a:extLst>
          </p:cNvPr>
          <p:cNvSpPr>
            <a:spLocks noGrp="1"/>
          </p:cNvSpPr>
          <p:nvPr>
            <p:ph type="body" sz="quarter" idx="101" hasCustomPrompt="1"/>
          </p:nvPr>
        </p:nvSpPr>
        <p:spPr>
          <a:xfrm>
            <a:off x="634266" y="4913573"/>
            <a:ext cx="10916084" cy="539612"/>
          </a:xfrm>
          <a:prstGeom prst="rect">
            <a:avLst/>
          </a:prstGeom>
          <a:solidFill>
            <a:srgbClr val="97999B"/>
          </a:solidFill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F2748757-45BD-4DC2-ADD4-74CC75501D81}"/>
              </a:ext>
            </a:extLst>
          </p:cNvPr>
          <p:cNvSpPr>
            <a:spLocks noGrp="1"/>
          </p:cNvSpPr>
          <p:nvPr>
            <p:ph type="body" sz="quarter" idx="102" hasCustomPrompt="1"/>
          </p:nvPr>
        </p:nvSpPr>
        <p:spPr>
          <a:xfrm>
            <a:off x="634266" y="5571649"/>
            <a:ext cx="10916084" cy="539612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</p:spTree>
    <p:extLst>
      <p:ext uri="{BB962C8B-B14F-4D97-AF65-F5344CB8AC3E}">
        <p14:creationId xmlns:p14="http://schemas.microsoft.com/office/powerpoint/2010/main" val="20783281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1C3A0E5-56A4-4150-875F-5E40FE7844AC}"/>
              </a:ext>
            </a:extLst>
          </p:cNvPr>
          <p:cNvCxnSpPr>
            <a:cxnSpLocks/>
          </p:cNvCxnSpPr>
          <p:nvPr userDrawn="1"/>
        </p:nvCxnSpPr>
        <p:spPr>
          <a:xfrm>
            <a:off x="464784" y="3060519"/>
            <a:ext cx="12478732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A286503-4457-40E5-886A-17C6FEB4C1EE}"/>
              </a:ext>
            </a:extLst>
          </p:cNvPr>
          <p:cNvCxnSpPr>
            <a:cxnSpLocks/>
          </p:cNvCxnSpPr>
          <p:nvPr userDrawn="1"/>
        </p:nvCxnSpPr>
        <p:spPr>
          <a:xfrm>
            <a:off x="444969" y="4641933"/>
            <a:ext cx="124437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E3D62EF-FD37-4C30-9A39-98FC6719FB94}"/>
              </a:ext>
            </a:extLst>
          </p:cNvPr>
          <p:cNvCxnSpPr>
            <a:cxnSpLocks/>
          </p:cNvCxnSpPr>
          <p:nvPr userDrawn="1"/>
        </p:nvCxnSpPr>
        <p:spPr>
          <a:xfrm flipV="1">
            <a:off x="4168294" y="1819159"/>
            <a:ext cx="0" cy="413085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B71BFF1-9158-46C9-A94C-93C5645FF838}"/>
              </a:ext>
            </a:extLst>
          </p:cNvPr>
          <p:cNvCxnSpPr>
            <a:cxnSpLocks/>
          </p:cNvCxnSpPr>
          <p:nvPr userDrawn="1"/>
        </p:nvCxnSpPr>
        <p:spPr>
          <a:xfrm flipV="1">
            <a:off x="8078478" y="1819159"/>
            <a:ext cx="0" cy="413085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E527BC39-451A-483A-B96E-BF4F2B3B3BB8}"/>
              </a:ext>
            </a:extLst>
          </p:cNvPr>
          <p:cNvSpPr>
            <a:spLocks noGrp="1"/>
          </p:cNvSpPr>
          <p:nvPr>
            <p:ph type="body" sz="quarter" idx="92" hasCustomPrompt="1"/>
          </p:nvPr>
        </p:nvSpPr>
        <p:spPr>
          <a:xfrm>
            <a:off x="464784" y="1742030"/>
            <a:ext cx="3401771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1E46B811-7DE5-4542-B88F-E7A6EA8EC5D3}"/>
              </a:ext>
            </a:extLst>
          </p:cNvPr>
          <p:cNvSpPr>
            <a:spLocks noGrp="1"/>
          </p:cNvSpPr>
          <p:nvPr>
            <p:ph type="body" sz="quarter" idx="93" hasCustomPrompt="1"/>
          </p:nvPr>
        </p:nvSpPr>
        <p:spPr>
          <a:xfrm>
            <a:off x="4402579" y="1742029"/>
            <a:ext cx="1683407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F44C0A70-06B0-4267-85AB-F5033747B8AE}"/>
              </a:ext>
            </a:extLst>
          </p:cNvPr>
          <p:cNvSpPr>
            <a:spLocks noGrp="1"/>
          </p:cNvSpPr>
          <p:nvPr>
            <p:ph type="body" sz="quarter" idx="94" hasCustomPrompt="1"/>
          </p:nvPr>
        </p:nvSpPr>
        <p:spPr>
          <a:xfrm>
            <a:off x="8402707" y="1745812"/>
            <a:ext cx="3386629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36D66D28-EEA7-468A-A39B-EB2B4C40CAF4}"/>
              </a:ext>
            </a:extLst>
          </p:cNvPr>
          <p:cNvSpPr>
            <a:spLocks noGrp="1"/>
          </p:cNvSpPr>
          <p:nvPr>
            <p:ph type="body" sz="quarter" idx="95" hasCustomPrompt="1"/>
          </p:nvPr>
        </p:nvSpPr>
        <p:spPr>
          <a:xfrm>
            <a:off x="429827" y="3417062"/>
            <a:ext cx="3416913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A1916A5E-7053-4E8C-98A9-B0C1C4E25506}"/>
              </a:ext>
            </a:extLst>
          </p:cNvPr>
          <p:cNvSpPr>
            <a:spLocks noGrp="1"/>
          </p:cNvSpPr>
          <p:nvPr>
            <p:ph type="body" sz="quarter" idx="96" hasCustomPrompt="1"/>
          </p:nvPr>
        </p:nvSpPr>
        <p:spPr>
          <a:xfrm>
            <a:off x="4367622" y="3417061"/>
            <a:ext cx="3401770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CDB990BF-A735-4887-8D37-DB9ED18F7CA7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8367750" y="3420844"/>
            <a:ext cx="3401770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282FED4E-3E2F-4410-BBCE-41B2F44E08E2}"/>
              </a:ext>
            </a:extLst>
          </p:cNvPr>
          <p:cNvSpPr>
            <a:spLocks noGrp="1"/>
          </p:cNvSpPr>
          <p:nvPr>
            <p:ph type="body" sz="quarter" idx="98" hasCustomPrompt="1"/>
          </p:nvPr>
        </p:nvSpPr>
        <p:spPr>
          <a:xfrm>
            <a:off x="464784" y="4987107"/>
            <a:ext cx="3401771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06A86548-62F5-4B3B-88A3-1278732DDA8E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4402579" y="4987106"/>
            <a:ext cx="3398577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D354EC7B-3FB0-4816-8CBC-4498FC978D74}"/>
              </a:ext>
            </a:extLst>
          </p:cNvPr>
          <p:cNvSpPr>
            <a:spLocks noGrp="1"/>
          </p:cNvSpPr>
          <p:nvPr>
            <p:ph type="body" sz="quarter" idx="100" hasCustomPrompt="1"/>
          </p:nvPr>
        </p:nvSpPr>
        <p:spPr>
          <a:xfrm>
            <a:off x="8402707" y="4990889"/>
            <a:ext cx="3386629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59495B89-C3FF-4BDF-B1CD-77C6CE1152AA}"/>
              </a:ext>
            </a:extLst>
          </p:cNvPr>
          <p:cNvSpPr>
            <a:spLocks noGrp="1"/>
          </p:cNvSpPr>
          <p:nvPr>
            <p:ph type="pic" sz="quarter" idx="104" hasCustomPrompt="1"/>
          </p:nvPr>
        </p:nvSpPr>
        <p:spPr>
          <a:xfrm>
            <a:off x="464784" y="2221771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/>
          </a:p>
        </p:txBody>
      </p:sp>
      <p:sp>
        <p:nvSpPr>
          <p:cNvPr id="31" name="Picture Placeholder 2">
            <a:extLst>
              <a:ext uri="{FF2B5EF4-FFF2-40B4-BE49-F238E27FC236}">
                <a16:creationId xmlns:a16="http://schemas.microsoft.com/office/drawing/2014/main" id="{CBA7A82A-CDE3-47EE-AFAD-A8B8CF0A3916}"/>
              </a:ext>
            </a:extLst>
          </p:cNvPr>
          <p:cNvSpPr>
            <a:spLocks noGrp="1"/>
          </p:cNvSpPr>
          <p:nvPr>
            <p:ph type="pic" sz="quarter" idx="105" hasCustomPrompt="1"/>
          </p:nvPr>
        </p:nvSpPr>
        <p:spPr>
          <a:xfrm>
            <a:off x="2240820" y="2221770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/>
          </a:p>
        </p:txBody>
      </p:sp>
      <p:sp>
        <p:nvSpPr>
          <p:cNvPr id="32" name="Picture Placeholder 2">
            <a:extLst>
              <a:ext uri="{FF2B5EF4-FFF2-40B4-BE49-F238E27FC236}">
                <a16:creationId xmlns:a16="http://schemas.microsoft.com/office/drawing/2014/main" id="{07FB7DCF-40CD-4322-B324-E4706C6079AC}"/>
              </a:ext>
            </a:extLst>
          </p:cNvPr>
          <p:cNvSpPr>
            <a:spLocks noGrp="1"/>
          </p:cNvSpPr>
          <p:nvPr>
            <p:ph type="pic" sz="quarter" idx="106" hasCustomPrompt="1"/>
          </p:nvPr>
        </p:nvSpPr>
        <p:spPr>
          <a:xfrm>
            <a:off x="464784" y="5416686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/>
          </a:p>
        </p:txBody>
      </p:sp>
      <p:sp>
        <p:nvSpPr>
          <p:cNvPr id="33" name="Picture Placeholder 2">
            <a:extLst>
              <a:ext uri="{FF2B5EF4-FFF2-40B4-BE49-F238E27FC236}">
                <a16:creationId xmlns:a16="http://schemas.microsoft.com/office/drawing/2014/main" id="{57250FA9-DB5C-4FEA-B2B5-7268649A7FBB}"/>
              </a:ext>
            </a:extLst>
          </p:cNvPr>
          <p:cNvSpPr>
            <a:spLocks noGrp="1"/>
          </p:cNvSpPr>
          <p:nvPr>
            <p:ph type="pic" sz="quarter" idx="107" hasCustomPrompt="1"/>
          </p:nvPr>
        </p:nvSpPr>
        <p:spPr>
          <a:xfrm>
            <a:off x="2240820" y="5416685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/>
          </a:p>
        </p:txBody>
      </p:sp>
      <p:sp>
        <p:nvSpPr>
          <p:cNvPr id="36" name="Picture Placeholder 2">
            <a:extLst>
              <a:ext uri="{FF2B5EF4-FFF2-40B4-BE49-F238E27FC236}">
                <a16:creationId xmlns:a16="http://schemas.microsoft.com/office/drawing/2014/main" id="{30288A56-3B5D-480A-8C9E-F5B1604A4364}"/>
              </a:ext>
            </a:extLst>
          </p:cNvPr>
          <p:cNvSpPr>
            <a:spLocks noGrp="1"/>
          </p:cNvSpPr>
          <p:nvPr>
            <p:ph type="pic" sz="quarter" idx="110" hasCustomPrompt="1"/>
          </p:nvPr>
        </p:nvSpPr>
        <p:spPr>
          <a:xfrm>
            <a:off x="444969" y="3872746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/>
          </a:p>
        </p:txBody>
      </p:sp>
      <p:sp>
        <p:nvSpPr>
          <p:cNvPr id="41" name="Picture Placeholder 2">
            <a:extLst>
              <a:ext uri="{FF2B5EF4-FFF2-40B4-BE49-F238E27FC236}">
                <a16:creationId xmlns:a16="http://schemas.microsoft.com/office/drawing/2014/main" id="{B19F5049-E297-42D6-82B8-1029EEC4FEAD}"/>
              </a:ext>
            </a:extLst>
          </p:cNvPr>
          <p:cNvSpPr>
            <a:spLocks noGrp="1"/>
          </p:cNvSpPr>
          <p:nvPr>
            <p:ph type="pic" sz="quarter" idx="111" hasCustomPrompt="1"/>
          </p:nvPr>
        </p:nvSpPr>
        <p:spPr>
          <a:xfrm>
            <a:off x="2221005" y="3872745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/>
          </a:p>
        </p:txBody>
      </p: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3E4D7966-9159-4174-982A-44F94C8822BE}"/>
              </a:ext>
            </a:extLst>
          </p:cNvPr>
          <p:cNvSpPr>
            <a:spLocks noGrp="1"/>
          </p:cNvSpPr>
          <p:nvPr>
            <p:ph type="pic" sz="quarter" idx="112" hasCustomPrompt="1"/>
          </p:nvPr>
        </p:nvSpPr>
        <p:spPr>
          <a:xfrm>
            <a:off x="8387565" y="2225553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/>
          </a:p>
        </p:txBody>
      </p:sp>
      <p:sp>
        <p:nvSpPr>
          <p:cNvPr id="43" name="Picture Placeholder 2">
            <a:extLst>
              <a:ext uri="{FF2B5EF4-FFF2-40B4-BE49-F238E27FC236}">
                <a16:creationId xmlns:a16="http://schemas.microsoft.com/office/drawing/2014/main" id="{E35F07CD-CF63-45DC-9836-E82747888597}"/>
              </a:ext>
            </a:extLst>
          </p:cNvPr>
          <p:cNvSpPr>
            <a:spLocks noGrp="1"/>
          </p:cNvSpPr>
          <p:nvPr>
            <p:ph type="pic" sz="quarter" idx="113" hasCustomPrompt="1"/>
          </p:nvPr>
        </p:nvSpPr>
        <p:spPr>
          <a:xfrm>
            <a:off x="10163601" y="2225552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/>
          </a:p>
        </p:txBody>
      </p:sp>
      <p:sp>
        <p:nvSpPr>
          <p:cNvPr id="44" name="Picture Placeholder 2">
            <a:extLst>
              <a:ext uri="{FF2B5EF4-FFF2-40B4-BE49-F238E27FC236}">
                <a16:creationId xmlns:a16="http://schemas.microsoft.com/office/drawing/2014/main" id="{CC95F195-E3F5-4D4B-93F7-19EEE61BBED2}"/>
              </a:ext>
            </a:extLst>
          </p:cNvPr>
          <p:cNvSpPr>
            <a:spLocks noGrp="1"/>
          </p:cNvSpPr>
          <p:nvPr>
            <p:ph type="pic" sz="quarter" idx="114" hasCustomPrompt="1"/>
          </p:nvPr>
        </p:nvSpPr>
        <p:spPr>
          <a:xfrm>
            <a:off x="8387565" y="5420468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/>
          </a:p>
        </p:txBody>
      </p:sp>
      <p:sp>
        <p:nvSpPr>
          <p:cNvPr id="45" name="Picture Placeholder 2">
            <a:extLst>
              <a:ext uri="{FF2B5EF4-FFF2-40B4-BE49-F238E27FC236}">
                <a16:creationId xmlns:a16="http://schemas.microsoft.com/office/drawing/2014/main" id="{30965850-D79A-4391-8411-D2A209F999AB}"/>
              </a:ext>
            </a:extLst>
          </p:cNvPr>
          <p:cNvSpPr>
            <a:spLocks noGrp="1"/>
          </p:cNvSpPr>
          <p:nvPr>
            <p:ph type="pic" sz="quarter" idx="115" hasCustomPrompt="1"/>
          </p:nvPr>
        </p:nvSpPr>
        <p:spPr>
          <a:xfrm>
            <a:off x="10163601" y="5420467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/>
          </a:p>
        </p:txBody>
      </p:sp>
      <p:sp>
        <p:nvSpPr>
          <p:cNvPr id="48" name="Picture Placeholder 2">
            <a:extLst>
              <a:ext uri="{FF2B5EF4-FFF2-40B4-BE49-F238E27FC236}">
                <a16:creationId xmlns:a16="http://schemas.microsoft.com/office/drawing/2014/main" id="{A8054237-7726-4865-9EBF-9D1A89D27BDE}"/>
              </a:ext>
            </a:extLst>
          </p:cNvPr>
          <p:cNvSpPr>
            <a:spLocks noGrp="1"/>
          </p:cNvSpPr>
          <p:nvPr>
            <p:ph type="pic" sz="quarter" idx="118" hasCustomPrompt="1"/>
          </p:nvPr>
        </p:nvSpPr>
        <p:spPr>
          <a:xfrm>
            <a:off x="8367750" y="3876528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/>
          </a:p>
        </p:txBody>
      </p:sp>
      <p:sp>
        <p:nvSpPr>
          <p:cNvPr id="49" name="Picture Placeholder 2">
            <a:extLst>
              <a:ext uri="{FF2B5EF4-FFF2-40B4-BE49-F238E27FC236}">
                <a16:creationId xmlns:a16="http://schemas.microsoft.com/office/drawing/2014/main" id="{1D08BD35-18C5-425D-840F-9F919DB5A317}"/>
              </a:ext>
            </a:extLst>
          </p:cNvPr>
          <p:cNvSpPr>
            <a:spLocks noGrp="1"/>
          </p:cNvSpPr>
          <p:nvPr>
            <p:ph type="pic" sz="quarter" idx="119" hasCustomPrompt="1"/>
          </p:nvPr>
        </p:nvSpPr>
        <p:spPr>
          <a:xfrm>
            <a:off x="10143786" y="3876527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/>
          </a:p>
        </p:txBody>
      </p:sp>
      <p:sp>
        <p:nvSpPr>
          <p:cNvPr id="50" name="Picture Placeholder 2">
            <a:extLst>
              <a:ext uri="{FF2B5EF4-FFF2-40B4-BE49-F238E27FC236}">
                <a16:creationId xmlns:a16="http://schemas.microsoft.com/office/drawing/2014/main" id="{6E849D89-C931-4F1D-95CB-B1AD7181B126}"/>
              </a:ext>
            </a:extLst>
          </p:cNvPr>
          <p:cNvSpPr>
            <a:spLocks noGrp="1"/>
          </p:cNvSpPr>
          <p:nvPr>
            <p:ph type="pic" sz="quarter" idx="120" hasCustomPrompt="1"/>
          </p:nvPr>
        </p:nvSpPr>
        <p:spPr>
          <a:xfrm>
            <a:off x="4402579" y="2221769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/>
          </a:p>
        </p:txBody>
      </p:sp>
      <p:sp>
        <p:nvSpPr>
          <p:cNvPr id="51" name="Picture Placeholder 2">
            <a:extLst>
              <a:ext uri="{FF2B5EF4-FFF2-40B4-BE49-F238E27FC236}">
                <a16:creationId xmlns:a16="http://schemas.microsoft.com/office/drawing/2014/main" id="{0FD27C00-8451-46EB-8A4A-78A81E1B97D2}"/>
              </a:ext>
            </a:extLst>
          </p:cNvPr>
          <p:cNvSpPr>
            <a:spLocks noGrp="1"/>
          </p:cNvSpPr>
          <p:nvPr>
            <p:ph type="pic" sz="quarter" idx="121" hasCustomPrompt="1"/>
          </p:nvPr>
        </p:nvSpPr>
        <p:spPr>
          <a:xfrm>
            <a:off x="6178615" y="2221768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/>
          </a:p>
        </p:txBody>
      </p:sp>
      <p:sp>
        <p:nvSpPr>
          <p:cNvPr id="52" name="Picture Placeholder 2">
            <a:extLst>
              <a:ext uri="{FF2B5EF4-FFF2-40B4-BE49-F238E27FC236}">
                <a16:creationId xmlns:a16="http://schemas.microsoft.com/office/drawing/2014/main" id="{16FDE67E-E15B-4BB1-84F8-F5160FB4AFF4}"/>
              </a:ext>
            </a:extLst>
          </p:cNvPr>
          <p:cNvSpPr>
            <a:spLocks noGrp="1"/>
          </p:cNvSpPr>
          <p:nvPr>
            <p:ph type="pic" sz="quarter" idx="122" hasCustomPrompt="1"/>
          </p:nvPr>
        </p:nvSpPr>
        <p:spPr>
          <a:xfrm>
            <a:off x="4399385" y="5416684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/>
          </a:p>
        </p:txBody>
      </p:sp>
      <p:sp>
        <p:nvSpPr>
          <p:cNvPr id="53" name="Picture Placeholder 2">
            <a:extLst>
              <a:ext uri="{FF2B5EF4-FFF2-40B4-BE49-F238E27FC236}">
                <a16:creationId xmlns:a16="http://schemas.microsoft.com/office/drawing/2014/main" id="{6BFCB079-B130-499A-BCF0-6FFE85A92AB4}"/>
              </a:ext>
            </a:extLst>
          </p:cNvPr>
          <p:cNvSpPr>
            <a:spLocks noGrp="1"/>
          </p:cNvSpPr>
          <p:nvPr>
            <p:ph type="pic" sz="quarter" idx="123" hasCustomPrompt="1"/>
          </p:nvPr>
        </p:nvSpPr>
        <p:spPr>
          <a:xfrm>
            <a:off x="6175421" y="5416683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/>
          </a:p>
        </p:txBody>
      </p:sp>
      <p:sp>
        <p:nvSpPr>
          <p:cNvPr id="56" name="Picture Placeholder 2">
            <a:extLst>
              <a:ext uri="{FF2B5EF4-FFF2-40B4-BE49-F238E27FC236}">
                <a16:creationId xmlns:a16="http://schemas.microsoft.com/office/drawing/2014/main" id="{4B00B710-FA8E-40BC-A07F-D97B591C9704}"/>
              </a:ext>
            </a:extLst>
          </p:cNvPr>
          <p:cNvSpPr>
            <a:spLocks noGrp="1"/>
          </p:cNvSpPr>
          <p:nvPr>
            <p:ph type="pic" sz="quarter" idx="126" hasCustomPrompt="1"/>
          </p:nvPr>
        </p:nvSpPr>
        <p:spPr>
          <a:xfrm>
            <a:off x="4367621" y="3872745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/>
          </a:p>
        </p:txBody>
      </p:sp>
      <p:sp>
        <p:nvSpPr>
          <p:cNvPr id="57" name="Picture Placeholder 2">
            <a:extLst>
              <a:ext uri="{FF2B5EF4-FFF2-40B4-BE49-F238E27FC236}">
                <a16:creationId xmlns:a16="http://schemas.microsoft.com/office/drawing/2014/main" id="{07479D2B-68DD-4D5B-8A75-6C20ABD6B914}"/>
              </a:ext>
            </a:extLst>
          </p:cNvPr>
          <p:cNvSpPr>
            <a:spLocks noGrp="1"/>
          </p:cNvSpPr>
          <p:nvPr>
            <p:ph type="pic" sz="quarter" idx="127" hasCustomPrompt="1"/>
          </p:nvPr>
        </p:nvSpPr>
        <p:spPr>
          <a:xfrm>
            <a:off x="6143657" y="3872744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3278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ad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Oval 33">
            <a:extLst>
              <a:ext uri="{FF2B5EF4-FFF2-40B4-BE49-F238E27FC236}">
                <a16:creationId xmlns:a16="http://schemas.microsoft.com/office/drawing/2014/main" id="{46C345E6-DABF-4D8B-A058-B93E806A37E7}"/>
              </a:ext>
            </a:extLst>
          </p:cNvPr>
          <p:cNvSpPr/>
          <p:nvPr userDrawn="1"/>
        </p:nvSpPr>
        <p:spPr>
          <a:xfrm>
            <a:off x="5062694" y="3258657"/>
            <a:ext cx="2168252" cy="2200949"/>
          </a:xfrm>
          <a:prstGeom prst="ellipse">
            <a:avLst/>
          </a:prstGeom>
          <a:noFill/>
          <a:ln w="19050">
            <a:solidFill>
              <a:srgbClr val="007A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EFEBDB5B-9A75-461B-98A5-1C0EBF4DBC87}"/>
              </a:ext>
            </a:extLst>
          </p:cNvPr>
          <p:cNvSpPr/>
          <p:nvPr userDrawn="1"/>
        </p:nvSpPr>
        <p:spPr>
          <a:xfrm>
            <a:off x="4019449" y="2213156"/>
            <a:ext cx="4253035" cy="4317171"/>
          </a:xfrm>
          <a:prstGeom prst="ellipse">
            <a:avLst/>
          </a:prstGeom>
          <a:noFill/>
          <a:ln w="19050">
            <a:solidFill>
              <a:srgbClr val="007A53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46">
            <a:extLst>
              <a:ext uri="{FF2B5EF4-FFF2-40B4-BE49-F238E27FC236}">
                <a16:creationId xmlns:a16="http://schemas.microsoft.com/office/drawing/2014/main" id="{2AB3847C-02E1-4AEA-A263-64CFEC3AF6E6}"/>
              </a:ext>
            </a:extLst>
          </p:cNvPr>
          <p:cNvSpPr/>
          <p:nvPr userDrawn="1"/>
        </p:nvSpPr>
        <p:spPr>
          <a:xfrm>
            <a:off x="3051354" y="1234618"/>
            <a:ext cx="6213458" cy="5475110"/>
          </a:xfrm>
          <a:custGeom>
            <a:avLst/>
            <a:gdLst>
              <a:gd name="connsiteX0" fmla="*/ 3097595 w 6195188"/>
              <a:gd name="connsiteY0" fmla="*/ 0 h 5377912"/>
              <a:gd name="connsiteX1" fmla="*/ 6195188 w 6195188"/>
              <a:gd name="connsiteY1" fmla="*/ 3097594 h 5377912"/>
              <a:gd name="connsiteX2" fmla="*/ 5287924 w 6195188"/>
              <a:gd name="connsiteY2" fmla="*/ 5287924 h 5377912"/>
              <a:gd name="connsiteX3" fmla="*/ 5188912 w 6195188"/>
              <a:gd name="connsiteY3" fmla="*/ 5377912 h 5377912"/>
              <a:gd name="connsiteX4" fmla="*/ 1006277 w 6195188"/>
              <a:gd name="connsiteY4" fmla="*/ 5377912 h 5377912"/>
              <a:gd name="connsiteX5" fmla="*/ 907265 w 6195188"/>
              <a:gd name="connsiteY5" fmla="*/ 5287924 h 5377912"/>
              <a:gd name="connsiteX6" fmla="*/ 0 w 6195188"/>
              <a:gd name="connsiteY6" fmla="*/ 3097594 h 5377912"/>
              <a:gd name="connsiteX7" fmla="*/ 3097595 w 6195188"/>
              <a:gd name="connsiteY7" fmla="*/ 0 h 5377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95188" h="5377912">
                <a:moveTo>
                  <a:pt x="3097595" y="0"/>
                </a:moveTo>
                <a:cubicBezTo>
                  <a:pt x="4808348" y="0"/>
                  <a:pt x="6195188" y="1386840"/>
                  <a:pt x="6195188" y="3097594"/>
                </a:cubicBezTo>
                <a:cubicBezTo>
                  <a:pt x="6195188" y="3952971"/>
                  <a:pt x="5848478" y="4727370"/>
                  <a:pt x="5287924" y="5287924"/>
                </a:cubicBezTo>
                <a:lnTo>
                  <a:pt x="5188912" y="5377912"/>
                </a:lnTo>
                <a:lnTo>
                  <a:pt x="1006277" y="5377912"/>
                </a:lnTo>
                <a:lnTo>
                  <a:pt x="907265" y="5287924"/>
                </a:lnTo>
                <a:cubicBezTo>
                  <a:pt x="346710" y="4727370"/>
                  <a:pt x="0" y="3952971"/>
                  <a:pt x="0" y="3097594"/>
                </a:cubicBezTo>
                <a:cubicBezTo>
                  <a:pt x="0" y="1386840"/>
                  <a:pt x="1386841" y="0"/>
                  <a:pt x="3097595" y="0"/>
                </a:cubicBezTo>
                <a:close/>
              </a:path>
            </a:pathLst>
          </a:custGeom>
          <a:noFill/>
          <a:ln w="19050">
            <a:solidFill>
              <a:srgbClr val="007A53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44">
            <a:extLst>
              <a:ext uri="{FF2B5EF4-FFF2-40B4-BE49-F238E27FC236}">
                <a16:creationId xmlns:a16="http://schemas.microsoft.com/office/drawing/2014/main" id="{AE7CEE1E-ACEA-4B53-A641-3681B5A380E1}"/>
              </a:ext>
            </a:extLst>
          </p:cNvPr>
          <p:cNvSpPr/>
          <p:nvPr userDrawn="1"/>
        </p:nvSpPr>
        <p:spPr>
          <a:xfrm>
            <a:off x="2005947" y="205271"/>
            <a:ext cx="8266379" cy="6519980"/>
          </a:xfrm>
          <a:custGeom>
            <a:avLst/>
            <a:gdLst>
              <a:gd name="connsiteX0" fmla="*/ 4134403 w 8268806"/>
              <a:gd name="connsiteY0" fmla="*/ 0 h 6425005"/>
              <a:gd name="connsiteX1" fmla="*/ 8268806 w 8268806"/>
              <a:gd name="connsiteY1" fmla="*/ 4134403 h 6425005"/>
              <a:gd name="connsiteX2" fmla="*/ 7769806 w 8268806"/>
              <a:gd name="connsiteY2" fmla="*/ 6105105 h 6425005"/>
              <a:gd name="connsiteX3" fmla="*/ 7575462 w 8268806"/>
              <a:gd name="connsiteY3" fmla="*/ 6425005 h 6425005"/>
              <a:gd name="connsiteX4" fmla="*/ 693344 w 8268806"/>
              <a:gd name="connsiteY4" fmla="*/ 6425005 h 6425005"/>
              <a:gd name="connsiteX5" fmla="*/ 499001 w 8268806"/>
              <a:gd name="connsiteY5" fmla="*/ 6105105 h 6425005"/>
              <a:gd name="connsiteX6" fmla="*/ 0 w 8268806"/>
              <a:gd name="connsiteY6" fmla="*/ 4134403 h 6425005"/>
              <a:gd name="connsiteX7" fmla="*/ 4134403 w 8268806"/>
              <a:gd name="connsiteY7" fmla="*/ 0 h 6425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68806" h="6425005">
                <a:moveTo>
                  <a:pt x="4134403" y="0"/>
                </a:moveTo>
                <a:cubicBezTo>
                  <a:pt x="6417771" y="0"/>
                  <a:pt x="8268806" y="1851035"/>
                  <a:pt x="8268806" y="4134403"/>
                </a:cubicBezTo>
                <a:cubicBezTo>
                  <a:pt x="8268806" y="4847956"/>
                  <a:pt x="8088041" y="5519288"/>
                  <a:pt x="7769806" y="6105105"/>
                </a:cubicBezTo>
                <a:lnTo>
                  <a:pt x="7575462" y="6425005"/>
                </a:lnTo>
                <a:lnTo>
                  <a:pt x="693344" y="6425005"/>
                </a:lnTo>
                <a:lnTo>
                  <a:pt x="499001" y="6105105"/>
                </a:lnTo>
                <a:cubicBezTo>
                  <a:pt x="180766" y="5519288"/>
                  <a:pt x="0" y="4847956"/>
                  <a:pt x="0" y="4134403"/>
                </a:cubicBezTo>
                <a:cubicBezTo>
                  <a:pt x="0" y="1851035"/>
                  <a:pt x="1851036" y="0"/>
                  <a:pt x="4134403" y="0"/>
                </a:cubicBezTo>
                <a:close/>
              </a:path>
            </a:pathLst>
          </a:custGeom>
          <a:noFill/>
          <a:ln w="19050">
            <a:solidFill>
              <a:srgbClr val="007A53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43">
            <a:extLst>
              <a:ext uri="{FF2B5EF4-FFF2-40B4-BE49-F238E27FC236}">
                <a16:creationId xmlns:a16="http://schemas.microsoft.com/office/drawing/2014/main" id="{0015E211-82FC-475C-B797-44C59545479B}"/>
              </a:ext>
            </a:extLst>
          </p:cNvPr>
          <p:cNvSpPr/>
          <p:nvPr userDrawn="1"/>
        </p:nvSpPr>
        <p:spPr>
          <a:xfrm>
            <a:off x="1283252" y="1"/>
            <a:ext cx="9738162" cy="6728806"/>
          </a:xfrm>
          <a:custGeom>
            <a:avLst/>
            <a:gdLst>
              <a:gd name="connsiteX0" fmla="*/ 2676250 w 9714196"/>
              <a:gd name="connsiteY0" fmla="*/ 0 h 6612529"/>
              <a:gd name="connsiteX1" fmla="*/ 7037948 w 9714196"/>
              <a:gd name="connsiteY1" fmla="*/ 0 h 6612529"/>
              <a:gd name="connsiteX2" fmla="*/ 7172279 w 9714196"/>
              <a:gd name="connsiteY2" fmla="*/ 68801 h 6612529"/>
              <a:gd name="connsiteX3" fmla="*/ 9714196 w 9714196"/>
              <a:gd name="connsiteY3" fmla="*/ 4339673 h 6612529"/>
              <a:gd name="connsiteX4" fmla="*/ 9235233 w 9714196"/>
              <a:gd name="connsiteY4" fmla="*/ 6445426 h 6612529"/>
              <a:gd name="connsiteX5" fmla="*/ 9149648 w 9714196"/>
              <a:gd name="connsiteY5" fmla="*/ 6612529 h 6612529"/>
              <a:gd name="connsiteX6" fmla="*/ 564548 w 9714196"/>
              <a:gd name="connsiteY6" fmla="*/ 6612529 h 6612529"/>
              <a:gd name="connsiteX7" fmla="*/ 478963 w 9714196"/>
              <a:gd name="connsiteY7" fmla="*/ 6445426 h 6612529"/>
              <a:gd name="connsiteX8" fmla="*/ 0 w 9714196"/>
              <a:gd name="connsiteY8" fmla="*/ 4339673 h 6612529"/>
              <a:gd name="connsiteX9" fmla="*/ 2541917 w 9714196"/>
              <a:gd name="connsiteY9" fmla="*/ 68801 h 6612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714196" h="6612529">
                <a:moveTo>
                  <a:pt x="2676250" y="0"/>
                </a:moveTo>
                <a:lnTo>
                  <a:pt x="7037948" y="0"/>
                </a:lnTo>
                <a:lnTo>
                  <a:pt x="7172279" y="68801"/>
                </a:lnTo>
                <a:cubicBezTo>
                  <a:pt x="8686359" y="891298"/>
                  <a:pt x="9714196" y="2495454"/>
                  <a:pt x="9714196" y="4339673"/>
                </a:cubicBezTo>
                <a:cubicBezTo>
                  <a:pt x="9714196" y="5094127"/>
                  <a:pt x="9542182" y="5808404"/>
                  <a:pt x="9235233" y="6445426"/>
                </a:cubicBezTo>
                <a:lnTo>
                  <a:pt x="9149648" y="6612529"/>
                </a:lnTo>
                <a:lnTo>
                  <a:pt x="564548" y="6612529"/>
                </a:lnTo>
                <a:lnTo>
                  <a:pt x="478963" y="6445426"/>
                </a:lnTo>
                <a:cubicBezTo>
                  <a:pt x="172014" y="5808404"/>
                  <a:pt x="0" y="5094127"/>
                  <a:pt x="0" y="4339673"/>
                </a:cubicBezTo>
                <a:cubicBezTo>
                  <a:pt x="0" y="2495454"/>
                  <a:pt x="1027837" y="891298"/>
                  <a:pt x="2541917" y="68801"/>
                </a:cubicBezTo>
                <a:close/>
              </a:path>
            </a:pathLst>
          </a:custGeom>
          <a:noFill/>
          <a:ln w="19050">
            <a:solidFill>
              <a:srgbClr val="007A53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42">
            <a:extLst>
              <a:ext uri="{FF2B5EF4-FFF2-40B4-BE49-F238E27FC236}">
                <a16:creationId xmlns:a16="http://schemas.microsoft.com/office/drawing/2014/main" id="{2AE96CD8-AEF8-4061-9F8A-D6114A42DB55}"/>
              </a:ext>
            </a:extLst>
          </p:cNvPr>
          <p:cNvSpPr/>
          <p:nvPr userDrawn="1"/>
        </p:nvSpPr>
        <p:spPr>
          <a:xfrm>
            <a:off x="429827" y="0"/>
            <a:ext cx="11438242" cy="6728346"/>
          </a:xfrm>
          <a:custGeom>
            <a:avLst/>
            <a:gdLst>
              <a:gd name="connsiteX0" fmla="*/ 1996403 w 11438242"/>
              <a:gd name="connsiteY0" fmla="*/ 0 h 6628390"/>
              <a:gd name="connsiteX1" fmla="*/ 9441839 w 11438242"/>
              <a:gd name="connsiteY1" fmla="*/ 0 h 6628390"/>
              <a:gd name="connsiteX2" fmla="*/ 9564529 w 11438242"/>
              <a:gd name="connsiteY2" fmla="*/ 106276 h 6628390"/>
              <a:gd name="connsiteX3" fmla="*/ 11438242 w 11438242"/>
              <a:gd name="connsiteY3" fmla="*/ 4339673 h 6628390"/>
              <a:gd name="connsiteX4" fmla="*/ 10988805 w 11438242"/>
              <a:gd name="connsiteY4" fmla="*/ 6565813 h 6628390"/>
              <a:gd name="connsiteX5" fmla="*/ 10960515 w 11438242"/>
              <a:gd name="connsiteY5" fmla="*/ 6628390 h 6628390"/>
              <a:gd name="connsiteX6" fmla="*/ 477727 w 11438242"/>
              <a:gd name="connsiteY6" fmla="*/ 6628390 h 6628390"/>
              <a:gd name="connsiteX7" fmla="*/ 449437 w 11438242"/>
              <a:gd name="connsiteY7" fmla="*/ 6565813 h 6628390"/>
              <a:gd name="connsiteX8" fmla="*/ 0 w 11438242"/>
              <a:gd name="connsiteY8" fmla="*/ 4339673 h 6628390"/>
              <a:gd name="connsiteX9" fmla="*/ 1873714 w 11438242"/>
              <a:gd name="connsiteY9" fmla="*/ 106276 h 6628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438242" h="6628390">
                <a:moveTo>
                  <a:pt x="1996403" y="0"/>
                </a:moveTo>
                <a:lnTo>
                  <a:pt x="9441839" y="0"/>
                </a:lnTo>
                <a:lnTo>
                  <a:pt x="9564529" y="106276"/>
                </a:lnTo>
                <a:cubicBezTo>
                  <a:pt x="10715590" y="1152463"/>
                  <a:pt x="11438242" y="2661676"/>
                  <a:pt x="11438242" y="4339673"/>
                </a:cubicBezTo>
                <a:cubicBezTo>
                  <a:pt x="11438242" y="5129319"/>
                  <a:pt x="11278208" y="5881587"/>
                  <a:pt x="10988805" y="6565813"/>
                </a:cubicBezTo>
                <a:lnTo>
                  <a:pt x="10960515" y="6628390"/>
                </a:lnTo>
                <a:lnTo>
                  <a:pt x="477727" y="6628390"/>
                </a:lnTo>
                <a:lnTo>
                  <a:pt x="449437" y="6565813"/>
                </a:lnTo>
                <a:cubicBezTo>
                  <a:pt x="160034" y="5881587"/>
                  <a:pt x="0" y="5129319"/>
                  <a:pt x="0" y="4339673"/>
                </a:cubicBezTo>
                <a:cubicBezTo>
                  <a:pt x="0" y="2661676"/>
                  <a:pt x="722652" y="1152463"/>
                  <a:pt x="1873714" y="106276"/>
                </a:cubicBezTo>
                <a:close/>
              </a:path>
            </a:pathLst>
          </a:custGeom>
          <a:noFill/>
          <a:ln w="19050">
            <a:solidFill>
              <a:srgbClr val="007A53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 Placeholder 5">
            <a:extLst>
              <a:ext uri="{FF2B5EF4-FFF2-40B4-BE49-F238E27FC236}">
                <a16:creationId xmlns:a16="http://schemas.microsoft.com/office/drawing/2014/main" id="{02C749AC-29B9-4B0A-A7D9-4EC299B368EC}"/>
              </a:ext>
            </a:extLst>
          </p:cNvPr>
          <p:cNvSpPr>
            <a:spLocks noGrp="1"/>
          </p:cNvSpPr>
          <p:nvPr>
            <p:ph type="body" sz="quarter" idx="92" hasCustomPrompt="1"/>
          </p:nvPr>
        </p:nvSpPr>
        <p:spPr>
          <a:xfrm>
            <a:off x="5261607" y="3931504"/>
            <a:ext cx="1755057" cy="89395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6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47" name="Text Placeholder 5">
            <a:extLst>
              <a:ext uri="{FF2B5EF4-FFF2-40B4-BE49-F238E27FC236}">
                <a16:creationId xmlns:a16="http://schemas.microsoft.com/office/drawing/2014/main" id="{87837130-B5FD-4E23-B3EF-9BA57D9D812B}"/>
              </a:ext>
            </a:extLst>
          </p:cNvPr>
          <p:cNvSpPr>
            <a:spLocks noGrp="1"/>
          </p:cNvSpPr>
          <p:nvPr>
            <p:ph type="body" sz="quarter" idx="93" hasCustomPrompt="1"/>
          </p:nvPr>
        </p:nvSpPr>
        <p:spPr>
          <a:xfrm>
            <a:off x="2757462" y="3171558"/>
            <a:ext cx="1755057" cy="89395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6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54" name="Text Placeholder 5">
            <a:extLst>
              <a:ext uri="{FF2B5EF4-FFF2-40B4-BE49-F238E27FC236}">
                <a16:creationId xmlns:a16="http://schemas.microsoft.com/office/drawing/2014/main" id="{37168111-1DAB-4F27-AB7C-61368F956DC6}"/>
              </a:ext>
            </a:extLst>
          </p:cNvPr>
          <p:cNvSpPr>
            <a:spLocks noGrp="1"/>
          </p:cNvSpPr>
          <p:nvPr>
            <p:ph type="body" sz="quarter" idx="94" hasCustomPrompt="1"/>
          </p:nvPr>
        </p:nvSpPr>
        <p:spPr>
          <a:xfrm>
            <a:off x="6034137" y="1779348"/>
            <a:ext cx="1755057" cy="89395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6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55" name="Text Placeholder 5">
            <a:extLst>
              <a:ext uri="{FF2B5EF4-FFF2-40B4-BE49-F238E27FC236}">
                <a16:creationId xmlns:a16="http://schemas.microsoft.com/office/drawing/2014/main" id="{E01E466B-0E54-4053-873A-DDD1633DD7C3}"/>
              </a:ext>
            </a:extLst>
          </p:cNvPr>
          <p:cNvSpPr>
            <a:spLocks noGrp="1"/>
          </p:cNvSpPr>
          <p:nvPr>
            <p:ph type="body" sz="quarter" idx="95" hasCustomPrompt="1"/>
          </p:nvPr>
        </p:nvSpPr>
        <p:spPr>
          <a:xfrm>
            <a:off x="8609468" y="3216379"/>
            <a:ext cx="1755057" cy="89395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6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58" name="Text Placeholder 5">
            <a:extLst>
              <a:ext uri="{FF2B5EF4-FFF2-40B4-BE49-F238E27FC236}">
                <a16:creationId xmlns:a16="http://schemas.microsoft.com/office/drawing/2014/main" id="{47C1B000-09BD-4E49-ADA8-6382787FE6D4}"/>
              </a:ext>
            </a:extLst>
          </p:cNvPr>
          <p:cNvSpPr>
            <a:spLocks noGrp="1"/>
          </p:cNvSpPr>
          <p:nvPr>
            <p:ph type="body" sz="quarter" idx="96" hasCustomPrompt="1"/>
          </p:nvPr>
        </p:nvSpPr>
        <p:spPr>
          <a:xfrm>
            <a:off x="9155182" y="4845903"/>
            <a:ext cx="1755057" cy="89395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6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59" name="Text Placeholder 5">
            <a:extLst>
              <a:ext uri="{FF2B5EF4-FFF2-40B4-BE49-F238E27FC236}">
                <a16:creationId xmlns:a16="http://schemas.microsoft.com/office/drawing/2014/main" id="{0980918A-1E00-4FEA-8B17-F77E7EBBEE4A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9562676" y="1045090"/>
            <a:ext cx="1755057" cy="89395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6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60" name="Text Placeholder 5">
            <a:extLst>
              <a:ext uri="{FF2B5EF4-FFF2-40B4-BE49-F238E27FC236}">
                <a16:creationId xmlns:a16="http://schemas.microsoft.com/office/drawing/2014/main" id="{D47A5BEF-D4F7-423A-9313-805B15D9B5A9}"/>
              </a:ext>
            </a:extLst>
          </p:cNvPr>
          <p:cNvSpPr>
            <a:spLocks noGrp="1"/>
          </p:cNvSpPr>
          <p:nvPr>
            <p:ph type="body" sz="quarter" idx="98" hasCustomPrompt="1"/>
          </p:nvPr>
        </p:nvSpPr>
        <p:spPr>
          <a:xfrm>
            <a:off x="1392076" y="5102735"/>
            <a:ext cx="1755057" cy="89395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6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61" name="Text Placeholder 5">
            <a:extLst>
              <a:ext uri="{FF2B5EF4-FFF2-40B4-BE49-F238E27FC236}">
                <a16:creationId xmlns:a16="http://schemas.microsoft.com/office/drawing/2014/main" id="{E43E0B6C-E91A-42F2-860B-A9F907378D62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620020" y="1821848"/>
            <a:ext cx="1755057" cy="89395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6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1983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liverab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913CA208-46A2-4BF4-845C-FAB0C951D428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429826" y="1448580"/>
            <a:ext cx="11416431" cy="1705328"/>
          </a:xfrm>
          <a:prstGeom prst="rect">
            <a:avLst/>
          </a:prstGeom>
          <a:noFill/>
        </p:spPr>
        <p:txBody>
          <a:bodyPr anchor="t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600" b="0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Type here</a:t>
            </a:r>
          </a:p>
          <a:p>
            <a:pPr lvl="0"/>
            <a:endParaRPr lang="en-US"/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7822D678-5520-45FE-891F-DC22FD652A74}"/>
              </a:ext>
            </a:extLst>
          </p:cNvPr>
          <p:cNvSpPr>
            <a:spLocks noGrp="1"/>
          </p:cNvSpPr>
          <p:nvPr>
            <p:ph type="body" sz="quarter" idx="101" hasCustomPrompt="1"/>
          </p:nvPr>
        </p:nvSpPr>
        <p:spPr>
          <a:xfrm>
            <a:off x="629068" y="3436243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FD428E72-24C7-4B30-B44E-75B722D4393D}"/>
              </a:ext>
            </a:extLst>
          </p:cNvPr>
          <p:cNvSpPr>
            <a:spLocks noGrp="1"/>
          </p:cNvSpPr>
          <p:nvPr>
            <p:ph type="body" sz="quarter" idx="102" hasCustomPrompt="1"/>
          </p:nvPr>
        </p:nvSpPr>
        <p:spPr>
          <a:xfrm>
            <a:off x="3463956" y="3436243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458E2BEC-1EA0-4D97-BBBE-9B34AFC8002C}"/>
              </a:ext>
            </a:extLst>
          </p:cNvPr>
          <p:cNvSpPr>
            <a:spLocks noGrp="1"/>
          </p:cNvSpPr>
          <p:nvPr>
            <p:ph type="body" sz="quarter" idx="103" hasCustomPrompt="1"/>
          </p:nvPr>
        </p:nvSpPr>
        <p:spPr>
          <a:xfrm>
            <a:off x="6298844" y="3429000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07E597CD-5254-485B-A2A0-47BA3D37C45F}"/>
              </a:ext>
            </a:extLst>
          </p:cNvPr>
          <p:cNvSpPr>
            <a:spLocks noGrp="1"/>
          </p:cNvSpPr>
          <p:nvPr>
            <p:ph type="body" sz="quarter" idx="104" hasCustomPrompt="1"/>
          </p:nvPr>
        </p:nvSpPr>
        <p:spPr>
          <a:xfrm>
            <a:off x="9133732" y="3436243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CCFA9752-4B2E-4D1D-8C44-D3C762E6C73E}"/>
              </a:ext>
            </a:extLst>
          </p:cNvPr>
          <p:cNvSpPr>
            <a:spLocks noGrp="1"/>
          </p:cNvSpPr>
          <p:nvPr>
            <p:ph type="body" sz="quarter" idx="105" hasCustomPrompt="1"/>
          </p:nvPr>
        </p:nvSpPr>
        <p:spPr>
          <a:xfrm>
            <a:off x="629068" y="4520405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1DA75C5C-AE08-4AF5-ADA5-F711622EC8F4}"/>
              </a:ext>
            </a:extLst>
          </p:cNvPr>
          <p:cNvSpPr>
            <a:spLocks noGrp="1"/>
          </p:cNvSpPr>
          <p:nvPr>
            <p:ph type="body" sz="quarter" idx="106" hasCustomPrompt="1"/>
          </p:nvPr>
        </p:nvSpPr>
        <p:spPr>
          <a:xfrm>
            <a:off x="3463956" y="4520405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DCB72DB7-502B-470D-9615-0BAD3EF5D81C}"/>
              </a:ext>
            </a:extLst>
          </p:cNvPr>
          <p:cNvSpPr>
            <a:spLocks noGrp="1"/>
          </p:cNvSpPr>
          <p:nvPr>
            <p:ph type="body" sz="quarter" idx="107" hasCustomPrompt="1"/>
          </p:nvPr>
        </p:nvSpPr>
        <p:spPr>
          <a:xfrm>
            <a:off x="6298844" y="4513162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ED33CADC-5E52-4308-9F13-BF4528EB79FC}"/>
              </a:ext>
            </a:extLst>
          </p:cNvPr>
          <p:cNvSpPr>
            <a:spLocks noGrp="1"/>
          </p:cNvSpPr>
          <p:nvPr>
            <p:ph type="body" sz="quarter" idx="108" hasCustomPrompt="1"/>
          </p:nvPr>
        </p:nvSpPr>
        <p:spPr>
          <a:xfrm>
            <a:off x="9133732" y="4520405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51F47D4F-2F49-40B7-9CB3-360C99ABAA8E}"/>
              </a:ext>
            </a:extLst>
          </p:cNvPr>
          <p:cNvSpPr>
            <a:spLocks noGrp="1"/>
          </p:cNvSpPr>
          <p:nvPr>
            <p:ph type="body" sz="quarter" idx="109" hasCustomPrompt="1"/>
          </p:nvPr>
        </p:nvSpPr>
        <p:spPr>
          <a:xfrm>
            <a:off x="629068" y="5611810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35755BA2-5B85-431A-B293-FCC673D633AB}"/>
              </a:ext>
            </a:extLst>
          </p:cNvPr>
          <p:cNvSpPr>
            <a:spLocks noGrp="1"/>
          </p:cNvSpPr>
          <p:nvPr>
            <p:ph type="body" sz="quarter" idx="110" hasCustomPrompt="1"/>
          </p:nvPr>
        </p:nvSpPr>
        <p:spPr>
          <a:xfrm>
            <a:off x="3463956" y="5611810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D3084B10-6CAC-4514-9AE0-FD3B2CA0AA1A}"/>
              </a:ext>
            </a:extLst>
          </p:cNvPr>
          <p:cNvSpPr>
            <a:spLocks noGrp="1"/>
          </p:cNvSpPr>
          <p:nvPr>
            <p:ph type="body" sz="quarter" idx="111" hasCustomPrompt="1"/>
          </p:nvPr>
        </p:nvSpPr>
        <p:spPr>
          <a:xfrm>
            <a:off x="6298844" y="5604567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29" name="Text Placeholder 5">
            <a:extLst>
              <a:ext uri="{FF2B5EF4-FFF2-40B4-BE49-F238E27FC236}">
                <a16:creationId xmlns:a16="http://schemas.microsoft.com/office/drawing/2014/main" id="{3BB40745-2F99-434C-968A-BD6711870897}"/>
              </a:ext>
            </a:extLst>
          </p:cNvPr>
          <p:cNvSpPr>
            <a:spLocks noGrp="1"/>
          </p:cNvSpPr>
          <p:nvPr>
            <p:ph type="body" sz="quarter" idx="112" hasCustomPrompt="1"/>
          </p:nvPr>
        </p:nvSpPr>
        <p:spPr>
          <a:xfrm>
            <a:off x="9133732" y="5611810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184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ture Week Pl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6144D83-960F-4E24-88EE-9E1501286D36}"/>
              </a:ext>
            </a:extLst>
          </p:cNvPr>
          <p:cNvSpPr txBox="1"/>
          <p:nvPr userDrawn="1"/>
        </p:nvSpPr>
        <p:spPr>
          <a:xfrm>
            <a:off x="429830" y="1877130"/>
            <a:ext cx="11401048" cy="376842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D3666E-0294-481F-B913-73B3F319A49D}"/>
              </a:ext>
            </a:extLst>
          </p:cNvPr>
          <p:cNvSpPr txBox="1"/>
          <p:nvPr userDrawn="1"/>
        </p:nvSpPr>
        <p:spPr>
          <a:xfrm>
            <a:off x="429830" y="2404134"/>
            <a:ext cx="11401048" cy="376842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279E98-9EBF-4948-8857-2E666A127141}"/>
              </a:ext>
            </a:extLst>
          </p:cNvPr>
          <p:cNvSpPr txBox="1"/>
          <p:nvPr userDrawn="1"/>
        </p:nvSpPr>
        <p:spPr>
          <a:xfrm>
            <a:off x="429830" y="2931138"/>
            <a:ext cx="11401048" cy="376842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7CA03F0-66E7-48BF-96C0-BCE80A8BE5CF}"/>
              </a:ext>
            </a:extLst>
          </p:cNvPr>
          <p:cNvSpPr txBox="1"/>
          <p:nvPr userDrawn="1"/>
        </p:nvSpPr>
        <p:spPr>
          <a:xfrm>
            <a:off x="429828" y="3469224"/>
            <a:ext cx="11401049" cy="365760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8507F05-A03C-400F-9885-3C60C47099BE}"/>
              </a:ext>
            </a:extLst>
          </p:cNvPr>
          <p:cNvSpPr txBox="1"/>
          <p:nvPr userDrawn="1"/>
        </p:nvSpPr>
        <p:spPr>
          <a:xfrm>
            <a:off x="429829" y="3985146"/>
            <a:ext cx="11401048" cy="376842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B473ECD-AADD-4EDF-B66D-18E890CAC9BA}"/>
              </a:ext>
            </a:extLst>
          </p:cNvPr>
          <p:cNvSpPr txBox="1"/>
          <p:nvPr userDrawn="1"/>
        </p:nvSpPr>
        <p:spPr>
          <a:xfrm>
            <a:off x="429829" y="4550624"/>
            <a:ext cx="11401048" cy="376842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D28A668-3F01-411A-9F12-D87F813B93BB}"/>
              </a:ext>
            </a:extLst>
          </p:cNvPr>
          <p:cNvSpPr txBox="1"/>
          <p:nvPr userDrawn="1"/>
        </p:nvSpPr>
        <p:spPr>
          <a:xfrm>
            <a:off x="429828" y="6093163"/>
            <a:ext cx="11439175" cy="376842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994B3DF-A3D9-44D4-9D43-7DF593E28D47}"/>
              </a:ext>
            </a:extLst>
          </p:cNvPr>
          <p:cNvSpPr txBox="1"/>
          <p:nvPr userDrawn="1"/>
        </p:nvSpPr>
        <p:spPr>
          <a:xfrm>
            <a:off x="429829" y="5039154"/>
            <a:ext cx="11401048" cy="376842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724C555-8B19-4A46-9967-4639CB541575}"/>
              </a:ext>
            </a:extLst>
          </p:cNvPr>
          <p:cNvSpPr txBox="1"/>
          <p:nvPr userDrawn="1"/>
        </p:nvSpPr>
        <p:spPr>
          <a:xfrm>
            <a:off x="429829" y="5566158"/>
            <a:ext cx="11401048" cy="376842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/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456AA248-E20D-4839-A557-DA41FCE54B47}"/>
              </a:ext>
            </a:extLst>
          </p:cNvPr>
          <p:cNvSpPr>
            <a:spLocks noGrp="1"/>
          </p:cNvSpPr>
          <p:nvPr>
            <p:ph type="body" sz="quarter" idx="102" hasCustomPrompt="1"/>
          </p:nvPr>
        </p:nvSpPr>
        <p:spPr>
          <a:xfrm>
            <a:off x="429829" y="1884371"/>
            <a:ext cx="1900174" cy="369600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87A3768F-A6E1-4004-9946-8EA70599CEBB}"/>
              </a:ext>
            </a:extLst>
          </p:cNvPr>
          <p:cNvSpPr>
            <a:spLocks noGrp="1"/>
          </p:cNvSpPr>
          <p:nvPr>
            <p:ph type="body" sz="quarter" idx="103" hasCustomPrompt="1"/>
          </p:nvPr>
        </p:nvSpPr>
        <p:spPr>
          <a:xfrm>
            <a:off x="2330002" y="2420538"/>
            <a:ext cx="3800350" cy="369600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CAC228BF-189F-4218-8A6C-67BD58C70254}"/>
              </a:ext>
            </a:extLst>
          </p:cNvPr>
          <p:cNvSpPr>
            <a:spLocks noGrp="1"/>
          </p:cNvSpPr>
          <p:nvPr>
            <p:ph type="body" sz="quarter" idx="104" hasCustomPrompt="1"/>
          </p:nvPr>
        </p:nvSpPr>
        <p:spPr>
          <a:xfrm>
            <a:off x="429827" y="2938379"/>
            <a:ext cx="3800350" cy="369600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41C32209-27A2-40C2-BBF9-1CA09ECD18CF}"/>
              </a:ext>
            </a:extLst>
          </p:cNvPr>
          <p:cNvSpPr>
            <a:spLocks noGrp="1"/>
          </p:cNvSpPr>
          <p:nvPr>
            <p:ph type="body" sz="quarter" idx="105" hasCustomPrompt="1"/>
          </p:nvPr>
        </p:nvSpPr>
        <p:spPr>
          <a:xfrm>
            <a:off x="6130352" y="3463462"/>
            <a:ext cx="5700525" cy="369600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B96C6988-9A8C-4B5E-A695-C17C38542654}"/>
              </a:ext>
            </a:extLst>
          </p:cNvPr>
          <p:cNvSpPr>
            <a:spLocks noGrp="1"/>
          </p:cNvSpPr>
          <p:nvPr>
            <p:ph type="body" sz="quarter" idx="106" hasCustomPrompt="1"/>
          </p:nvPr>
        </p:nvSpPr>
        <p:spPr>
          <a:xfrm>
            <a:off x="2330002" y="3988544"/>
            <a:ext cx="1900175" cy="369600"/>
          </a:xfrm>
          <a:prstGeom prst="rect">
            <a:avLst/>
          </a:prstGeom>
          <a:solidFill>
            <a:srgbClr val="E2E001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B02F7999-CCEF-4410-83AE-634C30974DD5}"/>
              </a:ext>
            </a:extLst>
          </p:cNvPr>
          <p:cNvSpPr>
            <a:spLocks noGrp="1"/>
          </p:cNvSpPr>
          <p:nvPr>
            <p:ph type="body" sz="quarter" idx="107" hasCustomPrompt="1"/>
          </p:nvPr>
        </p:nvSpPr>
        <p:spPr>
          <a:xfrm>
            <a:off x="4230177" y="4557862"/>
            <a:ext cx="1900175" cy="369600"/>
          </a:xfrm>
          <a:prstGeom prst="rect">
            <a:avLst/>
          </a:prstGeom>
          <a:solidFill>
            <a:srgbClr val="E2E001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53A1ABE4-7FEA-46C0-B6F0-FD232D133342}"/>
              </a:ext>
            </a:extLst>
          </p:cNvPr>
          <p:cNvSpPr>
            <a:spLocks noGrp="1"/>
          </p:cNvSpPr>
          <p:nvPr>
            <p:ph type="body" sz="quarter" idx="108" hasCustomPrompt="1"/>
          </p:nvPr>
        </p:nvSpPr>
        <p:spPr>
          <a:xfrm>
            <a:off x="6130352" y="5048316"/>
            <a:ext cx="1900175" cy="369600"/>
          </a:xfrm>
          <a:prstGeom prst="rect">
            <a:avLst/>
          </a:prstGeom>
          <a:solidFill>
            <a:srgbClr val="E2E001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B9404222-5F12-4519-84A3-A1B3303775B3}"/>
              </a:ext>
            </a:extLst>
          </p:cNvPr>
          <p:cNvSpPr>
            <a:spLocks noGrp="1"/>
          </p:cNvSpPr>
          <p:nvPr>
            <p:ph type="body" sz="quarter" idx="109" hasCustomPrompt="1"/>
          </p:nvPr>
        </p:nvSpPr>
        <p:spPr>
          <a:xfrm>
            <a:off x="429827" y="5573400"/>
            <a:ext cx="5700525" cy="369600"/>
          </a:xfrm>
          <a:prstGeom prst="rect">
            <a:avLst/>
          </a:prstGeom>
          <a:solidFill>
            <a:srgbClr val="E2E001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BA448AF0-09AF-4452-B000-D150A1A6E48A}"/>
              </a:ext>
            </a:extLst>
          </p:cNvPr>
          <p:cNvSpPr>
            <a:spLocks noGrp="1"/>
          </p:cNvSpPr>
          <p:nvPr>
            <p:ph type="body" sz="quarter" idx="110" hasCustomPrompt="1"/>
          </p:nvPr>
        </p:nvSpPr>
        <p:spPr>
          <a:xfrm>
            <a:off x="4230178" y="6096560"/>
            <a:ext cx="5700524" cy="369600"/>
          </a:xfrm>
          <a:prstGeom prst="rect">
            <a:avLst/>
          </a:prstGeom>
          <a:solidFill>
            <a:srgbClr val="E2E001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B7853AED-305D-4281-B3B1-5F1315FDE8C7}"/>
              </a:ext>
            </a:extLst>
          </p:cNvPr>
          <p:cNvSpPr>
            <a:spLocks noGrp="1"/>
          </p:cNvSpPr>
          <p:nvPr>
            <p:ph type="body" sz="quarter" idx="111" hasCustomPrompt="1"/>
          </p:nvPr>
        </p:nvSpPr>
        <p:spPr>
          <a:xfrm>
            <a:off x="429827" y="1419602"/>
            <a:ext cx="1900175" cy="303523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 algn="ctr">
              <a:buClr>
                <a:srgbClr val="E83B43"/>
              </a:buClr>
              <a:buFont typeface="Arial" panose="020B0604020202020204" pitchFamily="34" charset="0"/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Week X</a:t>
            </a:r>
          </a:p>
        </p:txBody>
      </p:sp>
      <p:sp>
        <p:nvSpPr>
          <p:cNvPr id="33" name="Text Placeholder 5">
            <a:extLst>
              <a:ext uri="{FF2B5EF4-FFF2-40B4-BE49-F238E27FC236}">
                <a16:creationId xmlns:a16="http://schemas.microsoft.com/office/drawing/2014/main" id="{61A2D068-14E3-493F-B022-9FF9827B26BB}"/>
              </a:ext>
            </a:extLst>
          </p:cNvPr>
          <p:cNvSpPr>
            <a:spLocks noGrp="1"/>
          </p:cNvSpPr>
          <p:nvPr>
            <p:ph type="body" sz="quarter" idx="112" hasCustomPrompt="1"/>
          </p:nvPr>
        </p:nvSpPr>
        <p:spPr>
          <a:xfrm>
            <a:off x="2330002" y="1418965"/>
            <a:ext cx="1900175" cy="303523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 algn="ctr">
              <a:buClr>
                <a:srgbClr val="E83B43"/>
              </a:buClr>
              <a:buFont typeface="Arial" panose="020B0604020202020204" pitchFamily="34" charset="0"/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Week X</a:t>
            </a:r>
          </a:p>
        </p:txBody>
      </p:sp>
      <p:sp>
        <p:nvSpPr>
          <p:cNvPr id="34" name="Text Placeholder 5">
            <a:extLst>
              <a:ext uri="{FF2B5EF4-FFF2-40B4-BE49-F238E27FC236}">
                <a16:creationId xmlns:a16="http://schemas.microsoft.com/office/drawing/2014/main" id="{8B4B6F64-D652-401F-8E43-A2A41ED00353}"/>
              </a:ext>
            </a:extLst>
          </p:cNvPr>
          <p:cNvSpPr>
            <a:spLocks noGrp="1"/>
          </p:cNvSpPr>
          <p:nvPr>
            <p:ph type="body" sz="quarter" idx="113" hasCustomPrompt="1"/>
          </p:nvPr>
        </p:nvSpPr>
        <p:spPr>
          <a:xfrm>
            <a:off x="4230177" y="1415923"/>
            <a:ext cx="1900175" cy="303523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 algn="ctr">
              <a:buClr>
                <a:srgbClr val="E83B43"/>
              </a:buClr>
              <a:buFont typeface="Arial" panose="020B0604020202020204" pitchFamily="34" charset="0"/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Week X</a:t>
            </a:r>
          </a:p>
        </p:txBody>
      </p:sp>
      <p:sp>
        <p:nvSpPr>
          <p:cNvPr id="35" name="Text Placeholder 5">
            <a:extLst>
              <a:ext uri="{FF2B5EF4-FFF2-40B4-BE49-F238E27FC236}">
                <a16:creationId xmlns:a16="http://schemas.microsoft.com/office/drawing/2014/main" id="{27ED8DC1-7455-4B1D-A2DB-FB9C821CFD87}"/>
              </a:ext>
            </a:extLst>
          </p:cNvPr>
          <p:cNvSpPr>
            <a:spLocks noGrp="1"/>
          </p:cNvSpPr>
          <p:nvPr>
            <p:ph type="body" sz="quarter" idx="114" hasCustomPrompt="1"/>
          </p:nvPr>
        </p:nvSpPr>
        <p:spPr>
          <a:xfrm>
            <a:off x="6130352" y="1412363"/>
            <a:ext cx="1900175" cy="303523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 algn="ctr">
              <a:buClr>
                <a:srgbClr val="E83B43"/>
              </a:buClr>
              <a:buFont typeface="Arial" panose="020B0604020202020204" pitchFamily="34" charset="0"/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Week X</a:t>
            </a:r>
          </a:p>
        </p:txBody>
      </p:sp>
      <p:sp>
        <p:nvSpPr>
          <p:cNvPr id="36" name="Text Placeholder 5">
            <a:extLst>
              <a:ext uri="{FF2B5EF4-FFF2-40B4-BE49-F238E27FC236}">
                <a16:creationId xmlns:a16="http://schemas.microsoft.com/office/drawing/2014/main" id="{EDB0E63F-5D88-43F0-AAE0-31E562CA3464}"/>
              </a:ext>
            </a:extLst>
          </p:cNvPr>
          <p:cNvSpPr>
            <a:spLocks noGrp="1"/>
          </p:cNvSpPr>
          <p:nvPr>
            <p:ph type="body" sz="quarter" idx="115" hasCustomPrompt="1"/>
          </p:nvPr>
        </p:nvSpPr>
        <p:spPr>
          <a:xfrm>
            <a:off x="8030527" y="1413064"/>
            <a:ext cx="1900175" cy="303523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 algn="ctr">
              <a:buClr>
                <a:srgbClr val="E83B43"/>
              </a:buClr>
              <a:buFont typeface="Arial" panose="020B0604020202020204" pitchFamily="34" charset="0"/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Week X</a:t>
            </a:r>
          </a:p>
        </p:txBody>
      </p:sp>
      <p:sp>
        <p:nvSpPr>
          <p:cNvPr id="37" name="Text Placeholder 5">
            <a:extLst>
              <a:ext uri="{FF2B5EF4-FFF2-40B4-BE49-F238E27FC236}">
                <a16:creationId xmlns:a16="http://schemas.microsoft.com/office/drawing/2014/main" id="{7F324EBD-6665-49D6-8441-1C24725E8A05}"/>
              </a:ext>
            </a:extLst>
          </p:cNvPr>
          <p:cNvSpPr>
            <a:spLocks noGrp="1"/>
          </p:cNvSpPr>
          <p:nvPr>
            <p:ph type="body" sz="quarter" idx="116" hasCustomPrompt="1"/>
          </p:nvPr>
        </p:nvSpPr>
        <p:spPr>
          <a:xfrm>
            <a:off x="9930702" y="1412363"/>
            <a:ext cx="1900175" cy="303523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 algn="ctr">
              <a:buClr>
                <a:srgbClr val="E83B43"/>
              </a:buClr>
              <a:buFont typeface="Arial" panose="020B0604020202020204" pitchFamily="34" charset="0"/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Week X</a:t>
            </a:r>
          </a:p>
        </p:txBody>
      </p:sp>
    </p:spTree>
    <p:extLst>
      <p:ext uri="{BB962C8B-B14F-4D97-AF65-F5344CB8AC3E}">
        <p14:creationId xmlns:p14="http://schemas.microsoft.com/office/powerpoint/2010/main" val="38740076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e 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BE26671-537D-4246-9EC3-2E6BDECD8ADC}"/>
              </a:ext>
            </a:extLst>
          </p:cNvPr>
          <p:cNvCxnSpPr>
            <a:cxnSpLocks/>
          </p:cNvCxnSpPr>
          <p:nvPr userDrawn="1"/>
        </p:nvCxnSpPr>
        <p:spPr>
          <a:xfrm>
            <a:off x="462484" y="2466817"/>
            <a:ext cx="11341211" cy="0"/>
          </a:xfrm>
          <a:prstGeom prst="line">
            <a:avLst/>
          </a:prstGeom>
          <a:ln w="38100">
            <a:solidFill>
              <a:srgbClr val="E5E5E5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901E0BD8-E4CF-42D6-B24B-A620377763D4}"/>
              </a:ext>
            </a:extLst>
          </p:cNvPr>
          <p:cNvCxnSpPr>
            <a:cxnSpLocks/>
          </p:cNvCxnSpPr>
          <p:nvPr userDrawn="1"/>
        </p:nvCxnSpPr>
        <p:spPr>
          <a:xfrm>
            <a:off x="462484" y="3793414"/>
            <a:ext cx="11341211" cy="0"/>
          </a:xfrm>
          <a:prstGeom prst="line">
            <a:avLst/>
          </a:prstGeom>
          <a:ln w="38100">
            <a:solidFill>
              <a:srgbClr val="E5E5E5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AB3B20B8-D60C-4A98-ADE5-D2AAB74AD967}"/>
              </a:ext>
            </a:extLst>
          </p:cNvPr>
          <p:cNvCxnSpPr>
            <a:cxnSpLocks/>
          </p:cNvCxnSpPr>
          <p:nvPr userDrawn="1"/>
        </p:nvCxnSpPr>
        <p:spPr>
          <a:xfrm>
            <a:off x="462484" y="5114038"/>
            <a:ext cx="11341211" cy="0"/>
          </a:xfrm>
          <a:prstGeom prst="line">
            <a:avLst/>
          </a:prstGeom>
          <a:ln w="38100">
            <a:solidFill>
              <a:srgbClr val="E5E5E5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 Placeholder 5">
            <a:extLst>
              <a:ext uri="{FF2B5EF4-FFF2-40B4-BE49-F238E27FC236}">
                <a16:creationId xmlns:a16="http://schemas.microsoft.com/office/drawing/2014/main" id="{7E64F422-3003-40B9-A5E5-A40757DFB63D}"/>
              </a:ext>
            </a:extLst>
          </p:cNvPr>
          <p:cNvSpPr>
            <a:spLocks noGrp="1"/>
          </p:cNvSpPr>
          <p:nvPr>
            <p:ph type="body" sz="quarter" idx="101" hasCustomPrompt="1"/>
          </p:nvPr>
        </p:nvSpPr>
        <p:spPr>
          <a:xfrm>
            <a:off x="4996607" y="1526894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32" name="Text Placeholder 5">
            <a:extLst>
              <a:ext uri="{FF2B5EF4-FFF2-40B4-BE49-F238E27FC236}">
                <a16:creationId xmlns:a16="http://schemas.microsoft.com/office/drawing/2014/main" id="{336FCF35-5363-45C5-B68F-1BA34153417B}"/>
              </a:ext>
            </a:extLst>
          </p:cNvPr>
          <p:cNvSpPr>
            <a:spLocks noGrp="1"/>
          </p:cNvSpPr>
          <p:nvPr>
            <p:ph type="body" sz="quarter" idx="102" hasCustomPrompt="1"/>
          </p:nvPr>
        </p:nvSpPr>
        <p:spPr>
          <a:xfrm>
            <a:off x="3495622" y="2723274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38" name="Text Placeholder 5">
            <a:extLst>
              <a:ext uri="{FF2B5EF4-FFF2-40B4-BE49-F238E27FC236}">
                <a16:creationId xmlns:a16="http://schemas.microsoft.com/office/drawing/2014/main" id="{6F2991C4-E872-4CA2-B431-69F0A6DFD0FE}"/>
              </a:ext>
            </a:extLst>
          </p:cNvPr>
          <p:cNvSpPr>
            <a:spLocks noGrp="1"/>
          </p:cNvSpPr>
          <p:nvPr>
            <p:ph type="body" sz="quarter" idx="103" hasCustomPrompt="1"/>
          </p:nvPr>
        </p:nvSpPr>
        <p:spPr>
          <a:xfrm>
            <a:off x="6506458" y="2723273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39" name="Text Placeholder 5">
            <a:extLst>
              <a:ext uri="{FF2B5EF4-FFF2-40B4-BE49-F238E27FC236}">
                <a16:creationId xmlns:a16="http://schemas.microsoft.com/office/drawing/2014/main" id="{421AD299-1B8C-46C1-9829-83CDE4F18DD5}"/>
              </a:ext>
            </a:extLst>
          </p:cNvPr>
          <p:cNvSpPr>
            <a:spLocks noGrp="1"/>
          </p:cNvSpPr>
          <p:nvPr>
            <p:ph type="body" sz="quarter" idx="104" hasCustomPrompt="1"/>
          </p:nvPr>
        </p:nvSpPr>
        <p:spPr>
          <a:xfrm>
            <a:off x="9539596" y="2723272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40" name="Text Placeholder 5">
            <a:extLst>
              <a:ext uri="{FF2B5EF4-FFF2-40B4-BE49-F238E27FC236}">
                <a16:creationId xmlns:a16="http://schemas.microsoft.com/office/drawing/2014/main" id="{71C5289E-D5FA-4695-BB82-595F00D7D7F4}"/>
              </a:ext>
            </a:extLst>
          </p:cNvPr>
          <p:cNvSpPr>
            <a:spLocks noGrp="1"/>
          </p:cNvSpPr>
          <p:nvPr>
            <p:ph type="body" sz="quarter" idx="105" hasCustomPrompt="1"/>
          </p:nvPr>
        </p:nvSpPr>
        <p:spPr>
          <a:xfrm>
            <a:off x="462484" y="2734425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41" name="Text Placeholder 5">
            <a:extLst>
              <a:ext uri="{FF2B5EF4-FFF2-40B4-BE49-F238E27FC236}">
                <a16:creationId xmlns:a16="http://schemas.microsoft.com/office/drawing/2014/main" id="{0B8BFF5C-35E0-4322-BA81-53CE47663852}"/>
              </a:ext>
            </a:extLst>
          </p:cNvPr>
          <p:cNvSpPr>
            <a:spLocks noGrp="1"/>
          </p:cNvSpPr>
          <p:nvPr>
            <p:ph type="body" sz="quarter" idx="106" hasCustomPrompt="1"/>
          </p:nvPr>
        </p:nvSpPr>
        <p:spPr>
          <a:xfrm>
            <a:off x="3495622" y="4076353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42" name="Text Placeholder 5">
            <a:extLst>
              <a:ext uri="{FF2B5EF4-FFF2-40B4-BE49-F238E27FC236}">
                <a16:creationId xmlns:a16="http://schemas.microsoft.com/office/drawing/2014/main" id="{5D77F81C-0E78-4942-B6D6-390E9FA16152}"/>
              </a:ext>
            </a:extLst>
          </p:cNvPr>
          <p:cNvSpPr>
            <a:spLocks noGrp="1"/>
          </p:cNvSpPr>
          <p:nvPr>
            <p:ph type="body" sz="quarter" idx="107" hasCustomPrompt="1"/>
          </p:nvPr>
        </p:nvSpPr>
        <p:spPr>
          <a:xfrm>
            <a:off x="6506458" y="4076352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43" name="Text Placeholder 5">
            <a:extLst>
              <a:ext uri="{FF2B5EF4-FFF2-40B4-BE49-F238E27FC236}">
                <a16:creationId xmlns:a16="http://schemas.microsoft.com/office/drawing/2014/main" id="{124E6F1C-32CA-46CB-8BD6-1C514313694A}"/>
              </a:ext>
            </a:extLst>
          </p:cNvPr>
          <p:cNvSpPr>
            <a:spLocks noGrp="1"/>
          </p:cNvSpPr>
          <p:nvPr>
            <p:ph type="body" sz="quarter" idx="108" hasCustomPrompt="1"/>
          </p:nvPr>
        </p:nvSpPr>
        <p:spPr>
          <a:xfrm>
            <a:off x="9539596" y="4076351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44" name="Text Placeholder 5">
            <a:extLst>
              <a:ext uri="{FF2B5EF4-FFF2-40B4-BE49-F238E27FC236}">
                <a16:creationId xmlns:a16="http://schemas.microsoft.com/office/drawing/2014/main" id="{C5B1500E-F936-4CCA-8D53-9F76469EF167}"/>
              </a:ext>
            </a:extLst>
          </p:cNvPr>
          <p:cNvSpPr>
            <a:spLocks noGrp="1"/>
          </p:cNvSpPr>
          <p:nvPr>
            <p:ph type="body" sz="quarter" idx="109" hasCustomPrompt="1"/>
          </p:nvPr>
        </p:nvSpPr>
        <p:spPr>
          <a:xfrm>
            <a:off x="462484" y="4087504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45" name="Text Placeholder 5">
            <a:extLst>
              <a:ext uri="{FF2B5EF4-FFF2-40B4-BE49-F238E27FC236}">
                <a16:creationId xmlns:a16="http://schemas.microsoft.com/office/drawing/2014/main" id="{E243482B-728E-4931-A9C2-3D24203DBE8C}"/>
              </a:ext>
            </a:extLst>
          </p:cNvPr>
          <p:cNvSpPr>
            <a:spLocks noGrp="1"/>
          </p:cNvSpPr>
          <p:nvPr>
            <p:ph type="body" sz="quarter" idx="110" hasCustomPrompt="1"/>
          </p:nvPr>
        </p:nvSpPr>
        <p:spPr>
          <a:xfrm>
            <a:off x="3495622" y="5429432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46" name="Text Placeholder 5">
            <a:extLst>
              <a:ext uri="{FF2B5EF4-FFF2-40B4-BE49-F238E27FC236}">
                <a16:creationId xmlns:a16="http://schemas.microsoft.com/office/drawing/2014/main" id="{82881418-6C22-4369-BD75-691BECDAA7B9}"/>
              </a:ext>
            </a:extLst>
          </p:cNvPr>
          <p:cNvSpPr>
            <a:spLocks noGrp="1"/>
          </p:cNvSpPr>
          <p:nvPr>
            <p:ph type="body" sz="quarter" idx="111" hasCustomPrompt="1"/>
          </p:nvPr>
        </p:nvSpPr>
        <p:spPr>
          <a:xfrm>
            <a:off x="6506458" y="5429431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47" name="Text Placeholder 5">
            <a:extLst>
              <a:ext uri="{FF2B5EF4-FFF2-40B4-BE49-F238E27FC236}">
                <a16:creationId xmlns:a16="http://schemas.microsoft.com/office/drawing/2014/main" id="{F982EFC9-6A10-4A75-847C-2447331DCCD3}"/>
              </a:ext>
            </a:extLst>
          </p:cNvPr>
          <p:cNvSpPr>
            <a:spLocks noGrp="1"/>
          </p:cNvSpPr>
          <p:nvPr>
            <p:ph type="body" sz="quarter" idx="112" hasCustomPrompt="1"/>
          </p:nvPr>
        </p:nvSpPr>
        <p:spPr>
          <a:xfrm>
            <a:off x="9539596" y="5429430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48" name="Text Placeholder 5">
            <a:extLst>
              <a:ext uri="{FF2B5EF4-FFF2-40B4-BE49-F238E27FC236}">
                <a16:creationId xmlns:a16="http://schemas.microsoft.com/office/drawing/2014/main" id="{10E1AA99-2B8D-4B8F-AA6E-8C258E10EEBB}"/>
              </a:ext>
            </a:extLst>
          </p:cNvPr>
          <p:cNvSpPr>
            <a:spLocks noGrp="1"/>
          </p:cNvSpPr>
          <p:nvPr>
            <p:ph type="body" sz="quarter" idx="113" hasCustomPrompt="1"/>
          </p:nvPr>
        </p:nvSpPr>
        <p:spPr>
          <a:xfrm>
            <a:off x="462484" y="5440583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8221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e Diagr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4E994167-D5E2-45F4-90BC-626B98324A5F}"/>
              </a:ext>
            </a:extLst>
          </p:cNvPr>
          <p:cNvSpPr>
            <a:spLocks noGrp="1"/>
          </p:cNvSpPr>
          <p:nvPr>
            <p:ph type="body" sz="quarter" idx="121" hasCustomPrompt="1"/>
          </p:nvPr>
        </p:nvSpPr>
        <p:spPr>
          <a:xfrm>
            <a:off x="2653716" y="3065629"/>
            <a:ext cx="6813013" cy="45720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8CB86A48-5F3D-422E-8033-E237DBB48CDF}"/>
              </a:ext>
            </a:extLst>
          </p:cNvPr>
          <p:cNvSpPr>
            <a:spLocks noGrp="1"/>
          </p:cNvSpPr>
          <p:nvPr>
            <p:ph type="body" sz="quarter" idx="122" hasCustomPrompt="1"/>
          </p:nvPr>
        </p:nvSpPr>
        <p:spPr>
          <a:xfrm>
            <a:off x="2641640" y="4322223"/>
            <a:ext cx="6849237" cy="45720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AFF47B43-019D-4421-AF52-293943D5A6C6}"/>
              </a:ext>
            </a:extLst>
          </p:cNvPr>
          <p:cNvSpPr>
            <a:spLocks noGrp="1"/>
          </p:cNvSpPr>
          <p:nvPr>
            <p:ph type="body" sz="quarter" idx="123" hasCustomPrompt="1"/>
          </p:nvPr>
        </p:nvSpPr>
        <p:spPr>
          <a:xfrm>
            <a:off x="2629564" y="5608063"/>
            <a:ext cx="6837166" cy="45720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7418A3C7-FAE9-43AF-B6C8-658DE1A3579F}"/>
              </a:ext>
            </a:extLst>
          </p:cNvPr>
          <p:cNvSpPr>
            <a:spLocks noGrp="1"/>
          </p:cNvSpPr>
          <p:nvPr>
            <p:ph type="body" sz="quarter" idx="125" hasCustomPrompt="1"/>
          </p:nvPr>
        </p:nvSpPr>
        <p:spPr>
          <a:xfrm rot="5400000">
            <a:off x="9434850" y="4557441"/>
            <a:ext cx="2327852" cy="48299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FF18F75E-C9B7-442F-8573-CDDE74D4CEF8}"/>
              </a:ext>
            </a:extLst>
          </p:cNvPr>
          <p:cNvSpPr>
            <a:spLocks noGrp="1"/>
          </p:cNvSpPr>
          <p:nvPr>
            <p:ph type="body" sz="quarter" idx="101" hasCustomPrompt="1"/>
          </p:nvPr>
        </p:nvSpPr>
        <p:spPr>
          <a:xfrm>
            <a:off x="4905873" y="1574142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EF7243F5-9A98-4E7B-A633-2F3E6C461F11}"/>
              </a:ext>
            </a:extLst>
          </p:cNvPr>
          <p:cNvSpPr>
            <a:spLocks noGrp="1"/>
          </p:cNvSpPr>
          <p:nvPr>
            <p:ph type="body" sz="quarter" idx="104" hasCustomPrompt="1"/>
          </p:nvPr>
        </p:nvSpPr>
        <p:spPr>
          <a:xfrm>
            <a:off x="9466730" y="2723272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EFBACA46-A5BC-4A6B-BB09-5758BE4FBE05}"/>
              </a:ext>
            </a:extLst>
          </p:cNvPr>
          <p:cNvSpPr>
            <a:spLocks noGrp="1"/>
          </p:cNvSpPr>
          <p:nvPr>
            <p:ph type="body" sz="quarter" idx="105" hasCustomPrompt="1"/>
          </p:nvPr>
        </p:nvSpPr>
        <p:spPr>
          <a:xfrm>
            <a:off x="389618" y="2734425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5BCD4AC8-10A6-4F49-A8DC-1AB477EE9A80}"/>
              </a:ext>
            </a:extLst>
          </p:cNvPr>
          <p:cNvSpPr>
            <a:spLocks noGrp="1"/>
          </p:cNvSpPr>
          <p:nvPr>
            <p:ph type="body" sz="quarter" idx="108" hasCustomPrompt="1"/>
          </p:nvPr>
        </p:nvSpPr>
        <p:spPr>
          <a:xfrm>
            <a:off x="9466730" y="3969360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F64A9122-B597-4119-AFFB-01076DE0B435}"/>
              </a:ext>
            </a:extLst>
          </p:cNvPr>
          <p:cNvSpPr>
            <a:spLocks noGrp="1"/>
          </p:cNvSpPr>
          <p:nvPr>
            <p:ph type="body" sz="quarter" idx="112" hasCustomPrompt="1"/>
          </p:nvPr>
        </p:nvSpPr>
        <p:spPr>
          <a:xfrm>
            <a:off x="9442576" y="5244047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33" name="Text Placeholder 5">
            <a:extLst>
              <a:ext uri="{FF2B5EF4-FFF2-40B4-BE49-F238E27FC236}">
                <a16:creationId xmlns:a16="http://schemas.microsoft.com/office/drawing/2014/main" id="{07D4D461-EFF0-49CC-8BB5-E7BA3E9987E2}"/>
              </a:ext>
            </a:extLst>
          </p:cNvPr>
          <p:cNvSpPr>
            <a:spLocks noGrp="1"/>
          </p:cNvSpPr>
          <p:nvPr>
            <p:ph type="body" sz="quarter" idx="113" hasCustomPrompt="1"/>
          </p:nvPr>
        </p:nvSpPr>
        <p:spPr>
          <a:xfrm>
            <a:off x="365464" y="5255200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34" name="Text Placeholder 5">
            <a:extLst>
              <a:ext uri="{FF2B5EF4-FFF2-40B4-BE49-F238E27FC236}">
                <a16:creationId xmlns:a16="http://schemas.microsoft.com/office/drawing/2014/main" id="{FA236FD0-227C-4B10-8865-F3E900E938EE}"/>
              </a:ext>
            </a:extLst>
          </p:cNvPr>
          <p:cNvSpPr>
            <a:spLocks noGrp="1"/>
          </p:cNvSpPr>
          <p:nvPr>
            <p:ph type="body" sz="quarter" idx="114" hasCustomPrompt="1"/>
          </p:nvPr>
        </p:nvSpPr>
        <p:spPr>
          <a:xfrm rot="5400000">
            <a:off x="4396685" y="3921107"/>
            <a:ext cx="3328193" cy="45719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sp>
        <p:nvSpPr>
          <p:cNvPr id="35" name="Text Placeholder 5">
            <a:extLst>
              <a:ext uri="{FF2B5EF4-FFF2-40B4-BE49-F238E27FC236}">
                <a16:creationId xmlns:a16="http://schemas.microsoft.com/office/drawing/2014/main" id="{51389672-4643-4CCF-9B88-483CD5051086}"/>
              </a:ext>
            </a:extLst>
          </p:cNvPr>
          <p:cNvSpPr>
            <a:spLocks noGrp="1"/>
          </p:cNvSpPr>
          <p:nvPr>
            <p:ph type="body" sz="quarter" idx="124" hasCustomPrompt="1"/>
          </p:nvPr>
        </p:nvSpPr>
        <p:spPr>
          <a:xfrm rot="5400000">
            <a:off x="607841" y="4324592"/>
            <a:ext cx="1815498" cy="45721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sp>
        <p:nvSpPr>
          <p:cNvPr id="36" name="Text Placeholder 5">
            <a:extLst>
              <a:ext uri="{FF2B5EF4-FFF2-40B4-BE49-F238E27FC236}">
                <a16:creationId xmlns:a16="http://schemas.microsoft.com/office/drawing/2014/main" id="{EF3ED38B-ADC6-4A23-AC1B-1E08BF9D8A92}"/>
              </a:ext>
            </a:extLst>
          </p:cNvPr>
          <p:cNvSpPr>
            <a:spLocks noGrp="1"/>
          </p:cNvSpPr>
          <p:nvPr>
            <p:ph type="body" sz="quarter" idx="102" hasCustomPrompt="1"/>
          </p:nvPr>
        </p:nvSpPr>
        <p:spPr>
          <a:xfrm>
            <a:off x="3422756" y="2723274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37" name="Text Placeholder 5">
            <a:extLst>
              <a:ext uri="{FF2B5EF4-FFF2-40B4-BE49-F238E27FC236}">
                <a16:creationId xmlns:a16="http://schemas.microsoft.com/office/drawing/2014/main" id="{4557C485-FEE9-47FF-983A-B6EF080BC970}"/>
              </a:ext>
            </a:extLst>
          </p:cNvPr>
          <p:cNvSpPr>
            <a:spLocks noGrp="1"/>
          </p:cNvSpPr>
          <p:nvPr>
            <p:ph type="body" sz="quarter" idx="103" hasCustomPrompt="1"/>
          </p:nvPr>
        </p:nvSpPr>
        <p:spPr>
          <a:xfrm>
            <a:off x="6433592" y="2723273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49" name="Text Placeholder 5">
            <a:extLst>
              <a:ext uri="{FF2B5EF4-FFF2-40B4-BE49-F238E27FC236}">
                <a16:creationId xmlns:a16="http://schemas.microsoft.com/office/drawing/2014/main" id="{1162020B-FC8F-436B-99AA-1F46F8DD4F75}"/>
              </a:ext>
            </a:extLst>
          </p:cNvPr>
          <p:cNvSpPr>
            <a:spLocks noGrp="1"/>
          </p:cNvSpPr>
          <p:nvPr>
            <p:ph type="body" sz="quarter" idx="106" hasCustomPrompt="1"/>
          </p:nvPr>
        </p:nvSpPr>
        <p:spPr>
          <a:xfrm>
            <a:off x="3422756" y="3969362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50" name="Text Placeholder 5">
            <a:extLst>
              <a:ext uri="{FF2B5EF4-FFF2-40B4-BE49-F238E27FC236}">
                <a16:creationId xmlns:a16="http://schemas.microsoft.com/office/drawing/2014/main" id="{528C8E29-C492-484C-96AF-370B1F9C615A}"/>
              </a:ext>
            </a:extLst>
          </p:cNvPr>
          <p:cNvSpPr>
            <a:spLocks noGrp="1"/>
          </p:cNvSpPr>
          <p:nvPr>
            <p:ph type="body" sz="quarter" idx="107" hasCustomPrompt="1"/>
          </p:nvPr>
        </p:nvSpPr>
        <p:spPr>
          <a:xfrm>
            <a:off x="6433592" y="3969361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51" name="Text Placeholder 5">
            <a:extLst>
              <a:ext uri="{FF2B5EF4-FFF2-40B4-BE49-F238E27FC236}">
                <a16:creationId xmlns:a16="http://schemas.microsoft.com/office/drawing/2014/main" id="{F76EC44A-EDEB-47CF-8DAD-E254D373E00F}"/>
              </a:ext>
            </a:extLst>
          </p:cNvPr>
          <p:cNvSpPr>
            <a:spLocks noGrp="1"/>
          </p:cNvSpPr>
          <p:nvPr>
            <p:ph type="body" sz="quarter" idx="109" hasCustomPrompt="1"/>
          </p:nvPr>
        </p:nvSpPr>
        <p:spPr>
          <a:xfrm>
            <a:off x="389618" y="3980513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52" name="Text Placeholder 5">
            <a:extLst>
              <a:ext uri="{FF2B5EF4-FFF2-40B4-BE49-F238E27FC236}">
                <a16:creationId xmlns:a16="http://schemas.microsoft.com/office/drawing/2014/main" id="{7BB83E2B-59A4-4107-B166-2CA257ADF83D}"/>
              </a:ext>
            </a:extLst>
          </p:cNvPr>
          <p:cNvSpPr>
            <a:spLocks noGrp="1"/>
          </p:cNvSpPr>
          <p:nvPr>
            <p:ph type="body" sz="quarter" idx="110" hasCustomPrompt="1"/>
          </p:nvPr>
        </p:nvSpPr>
        <p:spPr>
          <a:xfrm>
            <a:off x="3398602" y="5244049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53" name="Text Placeholder 5">
            <a:extLst>
              <a:ext uri="{FF2B5EF4-FFF2-40B4-BE49-F238E27FC236}">
                <a16:creationId xmlns:a16="http://schemas.microsoft.com/office/drawing/2014/main" id="{C9BD678A-A924-49D0-9F0A-D5E47C2A4EFA}"/>
              </a:ext>
            </a:extLst>
          </p:cNvPr>
          <p:cNvSpPr>
            <a:spLocks noGrp="1"/>
          </p:cNvSpPr>
          <p:nvPr>
            <p:ph type="body" sz="quarter" idx="111" hasCustomPrompt="1"/>
          </p:nvPr>
        </p:nvSpPr>
        <p:spPr>
          <a:xfrm>
            <a:off x="6409438" y="5244048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54" name="Text Placeholder 5">
            <a:extLst>
              <a:ext uri="{FF2B5EF4-FFF2-40B4-BE49-F238E27FC236}">
                <a16:creationId xmlns:a16="http://schemas.microsoft.com/office/drawing/2014/main" id="{91276535-6134-4A10-B055-52EE86644BE2}"/>
              </a:ext>
            </a:extLst>
          </p:cNvPr>
          <p:cNvSpPr>
            <a:spLocks noGrp="1"/>
          </p:cNvSpPr>
          <p:nvPr>
            <p:ph type="body" sz="quarter" idx="118" hasCustomPrompt="1"/>
          </p:nvPr>
        </p:nvSpPr>
        <p:spPr>
          <a:xfrm rot="5400000">
            <a:off x="1744159" y="4336848"/>
            <a:ext cx="2588154" cy="45719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sp>
        <p:nvSpPr>
          <p:cNvPr id="55" name="Text Placeholder 5">
            <a:extLst>
              <a:ext uri="{FF2B5EF4-FFF2-40B4-BE49-F238E27FC236}">
                <a16:creationId xmlns:a16="http://schemas.microsoft.com/office/drawing/2014/main" id="{F7FCA5B7-AD50-48EE-B5F5-431AB6444458}"/>
              </a:ext>
            </a:extLst>
          </p:cNvPr>
          <p:cNvSpPr>
            <a:spLocks noGrp="1"/>
          </p:cNvSpPr>
          <p:nvPr>
            <p:ph type="body" sz="quarter" idx="120" hasCustomPrompt="1"/>
          </p:nvPr>
        </p:nvSpPr>
        <p:spPr>
          <a:xfrm rot="5400000">
            <a:off x="7788131" y="4336847"/>
            <a:ext cx="2588154" cy="45719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</p:spTree>
    <p:extLst>
      <p:ext uri="{BB962C8B-B14F-4D97-AF65-F5344CB8AC3E}">
        <p14:creationId xmlns:p14="http://schemas.microsoft.com/office/powerpoint/2010/main" val="2863169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heav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677C1-AC14-E84C-B1CD-F3E51476933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0212" y="1873250"/>
            <a:ext cx="11388407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157634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74339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D621D-405A-AE43-83E8-6F53B7DB0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9800" y="3981722"/>
            <a:ext cx="5957656" cy="565608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8125CD-E6C4-734D-9632-3A76C30AFB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209800" y="6101826"/>
            <a:ext cx="2743200" cy="365125"/>
          </a:xfrm>
          <a:prstGeom prst="rect">
            <a:avLst/>
          </a:prstGeom>
        </p:spPr>
        <p:txBody>
          <a:bodyPr/>
          <a:lstStyle/>
          <a:p>
            <a:fld id="{07EFCBE4-E741-C142-8910-39EAB846F09D}" type="datetime1">
              <a:rPr lang="en-GB" smtClean="0"/>
              <a:t>19/10/2023</a:t>
            </a:fld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F002AD9-E55F-034F-A02E-1A158D25FD8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209800" y="4685776"/>
            <a:ext cx="7162800" cy="914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454662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reak pag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972C41A-9216-4B40-861A-E5A06DD10D6E}"/>
              </a:ext>
            </a:extLst>
          </p:cNvPr>
          <p:cNvSpPr>
            <a:spLocks noGrp="1" noChangeAspect="1"/>
          </p:cNvSpPr>
          <p:nvPr>
            <p:ph idx="15" hasCustomPrompt="1"/>
          </p:nvPr>
        </p:nvSpPr>
        <p:spPr>
          <a:xfrm>
            <a:off x="2068947" y="2336853"/>
            <a:ext cx="8478981" cy="661375"/>
          </a:xfrm>
          <a:prstGeom prst="rect">
            <a:avLst/>
          </a:prstGeom>
          <a:solidFill>
            <a:srgbClr val="8D8E8D"/>
          </a:solidFill>
        </p:spPr>
        <p:txBody>
          <a:bodyPr lIns="74441" tIns="37221" rIns="74441" bIns="37221"/>
          <a:lstStyle>
            <a:lvl1pPr marL="0" marR="0" indent="0" algn="ctr" defTabSz="78908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32"/>
              </a:spcAft>
              <a:buClrTx/>
              <a:buSzTx/>
              <a:buFont typeface="Arial" panose="020B0604020202020204" pitchFamily="34" charset="0"/>
              <a:buNone/>
              <a:tabLst/>
              <a:defRPr lang="en-US" sz="3922" b="1" kern="1200" dirty="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789082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432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Title </a:t>
            </a:r>
            <a:endParaRPr lang="en-US" sz="3074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8100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321" y="343130"/>
            <a:ext cx="10945283" cy="700661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3592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27054" y="1277913"/>
            <a:ext cx="10945284" cy="4456141"/>
          </a:xfrm>
          <a:prstGeom prst="rect">
            <a:avLst/>
          </a:prstGeom>
        </p:spPr>
        <p:txBody>
          <a:bodyPr lIns="104287" tIns="52144" rIns="104287" bIns="52144"/>
          <a:lstStyle>
            <a:lvl1pPr>
              <a:defRPr sz="2939">
                <a:solidFill>
                  <a:srgbClr val="009F4D"/>
                </a:solidFill>
              </a:defRPr>
            </a:lvl1pPr>
            <a:lvl2pPr marL="373146" indent="-373146">
              <a:defRPr lang="en-GB" sz="2285" kern="1200" dirty="0">
                <a:solidFill>
                  <a:srgbClr val="000000"/>
                </a:solidFill>
                <a:latin typeface="+mj-lt"/>
                <a:ea typeface="MS PGothic" panose="020B0600070205080204" pitchFamily="34" charset="-128"/>
                <a:cs typeface="+mn-cs"/>
              </a:defRPr>
            </a:lvl2pPr>
            <a:lvl3pPr marL="373146" indent="-373146">
              <a:defRPr sz="2285">
                <a:solidFill>
                  <a:schemeClr val="tx1"/>
                </a:solidFill>
              </a:defRPr>
            </a:lvl3pPr>
            <a:lvl4pPr marL="373146" indent="-373146">
              <a:defRPr sz="2285">
                <a:solidFill>
                  <a:schemeClr val="tx1"/>
                </a:solidFill>
              </a:defRPr>
            </a:lvl4pPr>
            <a:lvl5pPr marL="373146" indent="-373146">
              <a:defRPr sz="2285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292816" lvl="1" indent="-292816" algn="l" rtl="0" eaLnBrk="0" fontAlgn="base" hangingPunct="0">
              <a:spcBef>
                <a:spcPts val="409"/>
              </a:spcBef>
              <a:spcAft>
                <a:spcPts val="409"/>
              </a:spcAft>
              <a:buClr>
                <a:srgbClr val="009F4D"/>
              </a:buClr>
              <a:buFont typeface="Wingdings 3" panose="05040102010807070707" pitchFamily="18" charset="2"/>
              <a:buChar char=""/>
              <a:defRPr/>
            </a:pPr>
            <a:r>
              <a:rPr lang="en-US"/>
              <a:t>Second level</a:t>
            </a:r>
          </a:p>
          <a:p>
            <a:pPr marL="292816" lvl="1" indent="-292816" algn="l" rtl="0" eaLnBrk="0" fontAlgn="base" hangingPunct="0">
              <a:spcBef>
                <a:spcPts val="409"/>
              </a:spcBef>
              <a:spcAft>
                <a:spcPts val="409"/>
              </a:spcAft>
              <a:buClr>
                <a:srgbClr val="009F4D"/>
              </a:buClr>
              <a:buFont typeface="Wingdings 3" panose="05040102010807070707" pitchFamily="18" charset="2"/>
              <a:buChar char=""/>
              <a:defRPr/>
            </a:pPr>
            <a:r>
              <a:rPr lang="en-US"/>
              <a:t>Third level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CD3FB4F0-9550-4697-B0C2-3DC904B5CC4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649913" y="6318937"/>
            <a:ext cx="2101035" cy="3710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GB"/>
              <a:t>KS2 - Bleeding</a:t>
            </a:r>
          </a:p>
        </p:txBody>
      </p:sp>
    </p:spTree>
    <p:extLst>
      <p:ext uri="{BB962C8B-B14F-4D97-AF65-F5344CB8AC3E}">
        <p14:creationId xmlns:p14="http://schemas.microsoft.com/office/powerpoint/2010/main" val="630368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 i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321" y="343130"/>
            <a:ext cx="10945283" cy="700661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3592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99581E67-02D2-4794-A089-7239F863A1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668388" y="6302311"/>
            <a:ext cx="2101035" cy="3710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GB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239052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261EA8-F16A-8440-9236-A41F002F048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6844" y="1873250"/>
            <a:ext cx="11179985" cy="4270375"/>
          </a:xfrm>
          <a:prstGeom prst="rect">
            <a:avLst/>
          </a:prstGeom>
        </p:spPr>
        <p:txBody>
          <a:bodyPr/>
          <a:lstStyle>
            <a:lvl1pPr>
              <a:defRPr sz="2000" b="1">
                <a:solidFill>
                  <a:srgbClr val="007A53"/>
                </a:solidFill>
              </a:defRPr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E1971B-7994-48E2-B5EA-1EE615044C2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29827" y="1213645"/>
            <a:ext cx="5013030" cy="43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14835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heav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43DE525-5AF9-D946-B14C-7293F8D7846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9826" y="1997461"/>
            <a:ext cx="11294087" cy="402778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007A53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405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heav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677C1-AC14-E84C-B1CD-F3E51476933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0212" y="1873250"/>
            <a:ext cx="11388407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341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heavy (split)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677C1-AC14-E84C-B1CD-F3E51476933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0213" y="1873250"/>
            <a:ext cx="5384800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007A53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00FD0A2-EE6F-0141-9F90-1F57C484E101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067534" y="1873250"/>
            <a:ext cx="5384800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007A53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042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heavy (split)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677C1-AC14-E84C-B1CD-F3E51476933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0213" y="1873250"/>
            <a:ext cx="5384800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00FD0A2-EE6F-0141-9F90-1F57C484E101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067534" y="1873250"/>
            <a:ext cx="5384800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58655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261EA8-F16A-8440-9236-A41F002F048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6844" y="1873250"/>
            <a:ext cx="3165245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rgbClr val="007A53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9C7596A-A16D-BC41-A75D-6A543766AE4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861217" y="1873250"/>
            <a:ext cx="7519987" cy="4270375"/>
          </a:xfrm>
          <a:prstGeom prst="rect">
            <a:avLst/>
          </a:prstGeom>
        </p:spPr>
        <p:txBody>
          <a:bodyPr/>
          <a:lstStyle>
            <a:lvl1pPr>
              <a:defRPr sz="1800" b="1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237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677C1-AC14-E84C-B1CD-F3E51476933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0213" y="1873250"/>
            <a:ext cx="5384800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2357FB5A-6BB5-4BCE-A459-AA47678C10D9}"/>
              </a:ext>
            </a:extLst>
          </p:cNvPr>
          <p:cNvSpPr>
            <a:spLocks noGrp="1"/>
          </p:cNvSpPr>
          <p:nvPr>
            <p:ph type="pic" sz="quarter" idx="98" hasCustomPrompt="1"/>
          </p:nvPr>
        </p:nvSpPr>
        <p:spPr>
          <a:xfrm>
            <a:off x="6096000" y="1873250"/>
            <a:ext cx="6096000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image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829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6.xml"/><Relationship Id="rId21" Type="http://schemas.openxmlformats.org/officeDocument/2006/relationships/slideLayout" Target="../slideLayouts/slideLayout24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2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23" Type="http://schemas.openxmlformats.org/officeDocument/2006/relationships/image" Target="../media/image2.jpeg"/><Relationship Id="rId10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22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Relationship Id="rId2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3FAABE4-BBBA-F34D-9FCF-803368DF7F4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BEE673-7C3F-864F-A4CE-905687918A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209800" y="61018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4B77221-0FD8-6A4A-AAC5-326A67BAC751}" type="datetime1">
              <a:rPr lang="en-GB" smtClean="0"/>
              <a:t>19/10/2023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050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  <p:sldLayoutId id="2147483764" r:id="rId2"/>
    <p:sldLayoutId id="2147483765" r:id="rId3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37767BF-16EB-504C-8C25-BCA328CCBC16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825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48" r:id="rId2"/>
    <p:sldLayoutId id="2147483743" r:id="rId3"/>
    <p:sldLayoutId id="2147483747" r:id="rId4"/>
    <p:sldLayoutId id="2147483746" r:id="rId5"/>
    <p:sldLayoutId id="2147483754" r:id="rId6"/>
    <p:sldLayoutId id="2147483755" r:id="rId7"/>
    <p:sldLayoutId id="2147483745" r:id="rId8"/>
    <p:sldLayoutId id="2147483749" r:id="rId9"/>
    <p:sldLayoutId id="2147483750" r:id="rId10"/>
    <p:sldLayoutId id="2147483751" r:id="rId11"/>
    <p:sldLayoutId id="2147483752" r:id="rId12"/>
    <p:sldLayoutId id="2147483753" r:id="rId13"/>
    <p:sldLayoutId id="2147483756" r:id="rId14"/>
    <p:sldLayoutId id="2147483757" r:id="rId15"/>
    <p:sldLayoutId id="2147483758" r:id="rId16"/>
    <p:sldLayoutId id="2147483759" r:id="rId17"/>
    <p:sldLayoutId id="2147483763" r:id="rId18"/>
    <p:sldLayoutId id="2147483769" r:id="rId19"/>
    <p:sldLayoutId id="2147483773" r:id="rId20"/>
    <p:sldLayoutId id="2147483774" r:id="rId21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12.xml"/><Relationship Id="rId6" Type="http://schemas.openxmlformats.org/officeDocument/2006/relationships/image" Target="../media/image19.pn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13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emf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25.emf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14.xml"/><Relationship Id="rId6" Type="http://schemas.openxmlformats.org/officeDocument/2006/relationships/image" Target="../media/image24.jpeg"/><Relationship Id="rId5" Type="http://schemas.openxmlformats.org/officeDocument/2006/relationships/image" Target="../media/image23.emf"/><Relationship Id="rId4" Type="http://schemas.openxmlformats.org/officeDocument/2006/relationships/image" Target="../media/image22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.xml"/><Relationship Id="rId4" Type="http://schemas.openxmlformats.org/officeDocument/2006/relationships/image" Target="../media/image27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16.xml"/><Relationship Id="rId6" Type="http://schemas.openxmlformats.org/officeDocument/2006/relationships/image" Target="../media/image29.emf"/><Relationship Id="rId5" Type="http://schemas.openxmlformats.org/officeDocument/2006/relationships/image" Target="../media/image28.emf"/><Relationship Id="rId4" Type="http://schemas.openxmlformats.org/officeDocument/2006/relationships/image" Target="../media/image27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.xml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8.xml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9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20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Relationship Id="rId6" Type="http://schemas.openxmlformats.org/officeDocument/2006/relationships/image" Target="../media/image7.jp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1.sv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6" Type="http://schemas.openxmlformats.org/officeDocument/2006/relationships/image" Target="../media/image10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openxmlformats.org/officeDocument/2006/relationships/image" Target="../media/image1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1.xml"/><Relationship Id="rId6" Type="http://schemas.microsoft.com/office/2007/relationships/hdphoto" Target="../media/hdphoto2.wdp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5">
            <a:extLst>
              <a:ext uri="{FF2B5EF4-FFF2-40B4-BE49-F238E27FC236}">
                <a16:creationId xmlns:a16="http://schemas.microsoft.com/office/drawing/2014/main" id="{FE44E226-5429-FF74-A074-59F5A40C50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215" y="1312054"/>
            <a:ext cx="7647709" cy="4567128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E8107F4-76D1-F8B6-A32B-6C3519386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5753" y="5046871"/>
            <a:ext cx="3680247" cy="570993"/>
          </a:xfrm>
          <a:solidFill>
            <a:srgbClr val="009F53"/>
          </a:solidFill>
        </p:spPr>
        <p:txBody>
          <a:bodyPr/>
          <a:lstStyle/>
          <a:p>
            <a:r>
              <a:rPr lang="en-US"/>
              <a:t>KS2 – Bleeding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697E5EC-9E23-3B5B-F07F-304230270F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3986595"/>
              </p:ext>
            </p:extLst>
          </p:nvPr>
        </p:nvGraphicFramePr>
        <p:xfrm>
          <a:off x="106790" y="6700237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115332034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KS2-POW-V1.0-4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80494077"/>
                  </a:ext>
                </a:extLst>
              </a:tr>
            </a:tbl>
          </a:graphicData>
        </a:graphic>
      </p:graphicFrame>
      <p:pic>
        <p:nvPicPr>
          <p:cNvPr id="6" name="Picture 5" descr="A green circle with white text and a graduation cap&#10;&#10;Description automatically generated">
            <a:extLst>
              <a:ext uri="{FF2B5EF4-FFF2-40B4-BE49-F238E27FC236}">
                <a16:creationId xmlns:a16="http://schemas.microsoft.com/office/drawing/2014/main" id="{91389713-DF4A-B8DD-A69A-D9C76A01C6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821" y="5557940"/>
            <a:ext cx="1024255" cy="1000125"/>
          </a:xfrm>
          <a:prstGeom prst="rect">
            <a:avLst/>
          </a:prstGeom>
        </p:spPr>
      </p:pic>
      <p:pic>
        <p:nvPicPr>
          <p:cNvPr id="8" name="Picture 7" descr="A green circle with a hand pointing at a drop of blood&#10;&#10;Description automatically generated">
            <a:extLst>
              <a:ext uri="{FF2B5EF4-FFF2-40B4-BE49-F238E27FC236}">
                <a16:creationId xmlns:a16="http://schemas.microsoft.com/office/drawing/2014/main" id="{ABE32236-CEF8-0158-8F2B-2B4CDBB7A15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746" y="5557940"/>
            <a:ext cx="1022985" cy="10001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078913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EBCED5F-EEB3-80EE-3F9B-7945E2FE3523}"/>
              </a:ext>
            </a:extLst>
          </p:cNvPr>
          <p:cNvSpPr/>
          <p:nvPr/>
        </p:nvSpPr>
        <p:spPr>
          <a:xfrm>
            <a:off x="0" y="1777429"/>
            <a:ext cx="1551398" cy="19623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316B3B2-68CE-B528-5734-90051D656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6" y="641120"/>
            <a:ext cx="4118423" cy="634787"/>
          </a:xfrm>
          <a:solidFill>
            <a:srgbClr val="009F53"/>
          </a:solidFill>
        </p:spPr>
        <p:txBody>
          <a:bodyPr>
            <a:noAutofit/>
          </a:bodyPr>
          <a:lstStyle/>
          <a:p>
            <a:r>
              <a:rPr lang="en-US" sz="3700"/>
              <a:t>Video - Bleeding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70B10F6-5641-186B-8B86-5B2AA26FD0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191025"/>
              </p:ext>
            </p:extLst>
          </p:nvPr>
        </p:nvGraphicFramePr>
        <p:xfrm>
          <a:off x="106790" y="6700237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115332034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KS2-POW-V1.0-4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80494077"/>
                  </a:ext>
                </a:extLst>
              </a:tr>
            </a:tbl>
          </a:graphicData>
        </a:graphic>
      </p:graphicFrame>
      <p:pic>
        <p:nvPicPr>
          <p:cNvPr id="4" name="Bleeding (No covid and no shock) 2023)_1">
            <a:hlinkClick r:id="" action="ppaction://media"/>
            <a:extLst>
              <a:ext uri="{FF2B5EF4-FFF2-40B4-BE49-F238E27FC236}">
                <a16:creationId xmlns:a16="http://schemas.microsoft.com/office/drawing/2014/main" id="{D9714B41-6D8A-B575-918E-438DEEC09B73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44885" y="1407131"/>
            <a:ext cx="9693667" cy="5105399"/>
          </a:xfrm>
          <a:prstGeom prst="rect">
            <a:avLst/>
          </a:prstGeom>
          <a:ln w="57150">
            <a:solidFill>
              <a:srgbClr val="009F53"/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52731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63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D0E609B-7F9B-C3F6-9491-529718D7F4A9}"/>
              </a:ext>
            </a:extLst>
          </p:cNvPr>
          <p:cNvSpPr/>
          <p:nvPr/>
        </p:nvSpPr>
        <p:spPr>
          <a:xfrm>
            <a:off x="0" y="1777429"/>
            <a:ext cx="1551398" cy="19623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D8F6D05-965F-4F78-BC62-DB2E0C0068E5}"/>
              </a:ext>
            </a:extLst>
          </p:cNvPr>
          <p:cNvSpPr>
            <a:spLocks noChangeAspect="1"/>
          </p:cNvSpPr>
          <p:nvPr/>
        </p:nvSpPr>
        <p:spPr>
          <a:xfrm>
            <a:off x="1271403" y="2242384"/>
            <a:ext cx="2074778" cy="1264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5077" indent="-215077">
              <a:spcAft>
                <a:spcPts val="490"/>
              </a:spcAft>
              <a:defRPr/>
            </a:pPr>
            <a:r>
              <a:rPr lang="en-GB" b="1" dirty="0">
                <a:solidFill>
                  <a:srgbClr val="009F53"/>
                </a:solidFill>
              </a:rPr>
              <a:t>1.</a:t>
            </a:r>
            <a:r>
              <a:rPr lang="en-GB" b="1" dirty="0">
                <a:solidFill>
                  <a:prstClr val="black"/>
                </a:solidFill>
              </a:rPr>
              <a:t>	Sit</a:t>
            </a:r>
          </a:p>
          <a:p>
            <a:pPr marL="285750" indent="-285750"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  <a:defRPr/>
            </a:pPr>
            <a:r>
              <a:rPr lang="en-GB" dirty="0">
                <a:solidFill>
                  <a:prstClr val="black"/>
                </a:solidFill>
              </a:rPr>
              <a:t>The casualty down leaning forward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25FC930-5BA8-4C2C-8463-858C2E509A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0731" y="2409270"/>
            <a:ext cx="1730285" cy="174380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89DC461-D46D-4D59-A86B-0161078DD146}"/>
              </a:ext>
            </a:extLst>
          </p:cNvPr>
          <p:cNvSpPr>
            <a:spLocks noChangeAspect="1"/>
          </p:cNvSpPr>
          <p:nvPr/>
        </p:nvSpPr>
        <p:spPr>
          <a:xfrm>
            <a:off x="4905274" y="2242385"/>
            <a:ext cx="2565712" cy="1264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5077" indent="-215077">
              <a:spcAft>
                <a:spcPts val="490"/>
              </a:spcAft>
              <a:defRPr/>
            </a:pPr>
            <a:r>
              <a:rPr lang="en-GB" b="1" dirty="0">
                <a:solidFill>
                  <a:srgbClr val="009F53"/>
                </a:solidFill>
              </a:rPr>
              <a:t>2.</a:t>
            </a:r>
            <a:r>
              <a:rPr lang="en-GB" b="1" dirty="0">
                <a:solidFill>
                  <a:prstClr val="black"/>
                </a:solidFill>
              </a:rPr>
              <a:t>	Ask</a:t>
            </a:r>
          </a:p>
          <a:p>
            <a:pPr marL="285750" indent="-285750"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  <a:defRPr/>
            </a:pPr>
            <a:r>
              <a:rPr lang="en-GB" dirty="0">
                <a:solidFill>
                  <a:prstClr val="black"/>
                </a:solidFill>
              </a:rPr>
              <a:t>Them to pinch the soft part of their nose for 10 minutes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D5CEE9F-FAFD-4A34-8C5E-DEA909EE4CE9}"/>
              </a:ext>
            </a:extLst>
          </p:cNvPr>
          <p:cNvSpPr>
            <a:spLocks noChangeAspect="1"/>
          </p:cNvSpPr>
          <p:nvPr/>
        </p:nvSpPr>
        <p:spPr>
          <a:xfrm>
            <a:off x="8152925" y="2242385"/>
            <a:ext cx="3294888" cy="701218"/>
          </a:xfrm>
          <a:prstGeom prst="rect">
            <a:avLst/>
          </a:prstGeom>
        </p:spPr>
        <p:txBody>
          <a:bodyPr wrap="square" lIns="82296" tIns="41148" rIns="82296" bIns="41148" anchor="t">
            <a:spAutoFit/>
          </a:bodyPr>
          <a:lstStyle/>
          <a:p>
            <a:pPr marL="214884" indent="-214884">
              <a:spcAft>
                <a:spcPts val="490"/>
              </a:spcAft>
              <a:defRPr/>
            </a:pPr>
            <a:r>
              <a:rPr lang="en-GB" b="1" dirty="0">
                <a:solidFill>
                  <a:srgbClr val="009F53"/>
                </a:solidFill>
              </a:rPr>
              <a:t>3.</a:t>
            </a:r>
            <a:r>
              <a:rPr lang="en-GB" b="1" dirty="0"/>
              <a:t>	Check</a:t>
            </a:r>
            <a:endParaRPr lang="en-US" dirty="0"/>
          </a:p>
          <a:p>
            <a:pPr marL="285750" indent="-285750"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  <a:defRPr/>
            </a:pPr>
            <a:r>
              <a:rPr lang="en-GB" dirty="0"/>
              <a:t>If the bleeding has stopped</a:t>
            </a:r>
            <a:endParaRPr lang="en-GB" dirty="0">
              <a:cs typeface="Calibri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D1EEC16-429F-4AF8-B7AB-5333DDD5F900}"/>
              </a:ext>
            </a:extLst>
          </p:cNvPr>
          <p:cNvSpPr>
            <a:spLocks noChangeAspect="1"/>
          </p:cNvSpPr>
          <p:nvPr/>
        </p:nvSpPr>
        <p:spPr>
          <a:xfrm>
            <a:off x="1449563" y="4585424"/>
            <a:ext cx="2861180" cy="987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5077" indent="-215077">
              <a:spcAft>
                <a:spcPts val="490"/>
              </a:spcAft>
              <a:defRPr/>
            </a:pPr>
            <a:r>
              <a:rPr lang="en-GB" b="1" dirty="0">
                <a:solidFill>
                  <a:srgbClr val="009F53"/>
                </a:solidFill>
              </a:rPr>
              <a:t>4.	</a:t>
            </a:r>
            <a:r>
              <a:rPr lang="en-GB" b="1" dirty="0">
                <a:solidFill>
                  <a:prstClr val="black"/>
                </a:solidFill>
              </a:rPr>
              <a:t>Re-check</a:t>
            </a:r>
          </a:p>
          <a:p>
            <a:pPr marL="285750" indent="-285750"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  <a:defRPr/>
            </a:pPr>
            <a:r>
              <a:rPr lang="en-GB" dirty="0">
                <a:solidFill>
                  <a:prstClr val="black"/>
                </a:solidFill>
              </a:rPr>
              <a:t>If still bleeding pinch  for a further 10 minutes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7D5F5ED-78FA-4B88-AB56-7CD864999359}"/>
              </a:ext>
            </a:extLst>
          </p:cNvPr>
          <p:cNvSpPr>
            <a:spLocks noChangeAspect="1"/>
          </p:cNvSpPr>
          <p:nvPr/>
        </p:nvSpPr>
        <p:spPr>
          <a:xfrm>
            <a:off x="5099631" y="4563630"/>
            <a:ext cx="3545605" cy="1255215"/>
          </a:xfrm>
          <a:prstGeom prst="rect">
            <a:avLst/>
          </a:prstGeom>
        </p:spPr>
        <p:txBody>
          <a:bodyPr wrap="square" lIns="82296" tIns="41148" rIns="82296" bIns="41148" anchor="t">
            <a:spAutoFit/>
          </a:bodyPr>
          <a:lstStyle/>
          <a:p>
            <a:pPr marL="214884" indent="-214884">
              <a:spcAft>
                <a:spcPts val="490"/>
              </a:spcAft>
              <a:defRPr/>
            </a:pPr>
            <a:r>
              <a:rPr lang="en-GB" b="1" dirty="0">
                <a:solidFill>
                  <a:srgbClr val="009F53"/>
                </a:solidFill>
              </a:rPr>
              <a:t>5.</a:t>
            </a:r>
            <a:r>
              <a:rPr lang="en-GB" b="1" dirty="0"/>
              <a:t>	Help</a:t>
            </a:r>
            <a:endParaRPr lang="en-US" dirty="0"/>
          </a:p>
          <a:p>
            <a:pPr marL="285750" indent="-285750"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  <a:defRPr/>
            </a:pPr>
            <a:r>
              <a:rPr lang="en-GB" dirty="0"/>
              <a:t>If bleeding has not stopped after a maximum of 30 minutes seek medical help.</a:t>
            </a:r>
            <a:endParaRPr lang="en-GB" dirty="0">
              <a:cs typeface="Calibri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150D2CD-53C9-4644-B707-33FF470B06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19604" y="4016950"/>
            <a:ext cx="1330037" cy="2285822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260726AD-105E-3BD0-1937-1CFF59AB0D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5" y="641120"/>
            <a:ext cx="2895265" cy="634787"/>
          </a:xfrm>
          <a:solidFill>
            <a:srgbClr val="009F53"/>
          </a:solidFill>
        </p:spPr>
        <p:txBody>
          <a:bodyPr>
            <a:noAutofit/>
          </a:bodyPr>
          <a:lstStyle/>
          <a:p>
            <a:r>
              <a:rPr lang="en-US" sz="3700" b="1"/>
              <a:t>Nosebleeds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250924F-0AA7-759B-0E8A-DE600722C6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191025"/>
              </p:ext>
            </p:extLst>
          </p:nvPr>
        </p:nvGraphicFramePr>
        <p:xfrm>
          <a:off x="106790" y="6700237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115332034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KS2-POW-V1.0-4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80494077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701579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CE313E3-F6D0-FD08-122E-947A319208C7}"/>
              </a:ext>
            </a:extLst>
          </p:cNvPr>
          <p:cNvSpPr/>
          <p:nvPr/>
        </p:nvSpPr>
        <p:spPr>
          <a:xfrm>
            <a:off x="0" y="1777429"/>
            <a:ext cx="1551398" cy="19623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E4EE0F6-F4D4-44AB-A6F5-EEC56BE57042}"/>
              </a:ext>
            </a:extLst>
          </p:cNvPr>
          <p:cNvSpPr>
            <a:spLocks noChangeAspect="1"/>
          </p:cNvSpPr>
          <p:nvPr/>
        </p:nvSpPr>
        <p:spPr>
          <a:xfrm>
            <a:off x="907594" y="2357842"/>
            <a:ext cx="13321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5077" indent="-215077">
              <a:spcAft>
                <a:spcPts val="490"/>
              </a:spcAft>
            </a:pPr>
            <a:r>
              <a:rPr lang="en-GB" sz="1600" b="1" dirty="0">
                <a:solidFill>
                  <a:srgbClr val="009F53"/>
                </a:solidFill>
              </a:rPr>
              <a:t>1.</a:t>
            </a:r>
            <a:r>
              <a:rPr lang="en-GB" sz="1600" b="1" dirty="0">
                <a:solidFill>
                  <a:prstClr val="black"/>
                </a:solidFill>
              </a:rPr>
              <a:t>	Put on gloves</a:t>
            </a:r>
            <a:endParaRPr lang="en-GB" sz="1600" dirty="0">
              <a:solidFill>
                <a:prstClr val="black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06F15D8-44E4-49E5-B97F-991D767445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36" t="14800" b="16134"/>
          <a:stretch/>
        </p:blipFill>
        <p:spPr>
          <a:xfrm>
            <a:off x="2054569" y="1966860"/>
            <a:ext cx="1296582" cy="106527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253E0C2-C8B1-4E08-BE00-140272FA331F}"/>
              </a:ext>
            </a:extLst>
          </p:cNvPr>
          <p:cNvSpPr>
            <a:spLocks noChangeAspect="1"/>
          </p:cNvSpPr>
          <p:nvPr/>
        </p:nvSpPr>
        <p:spPr>
          <a:xfrm>
            <a:off x="3615075" y="2324018"/>
            <a:ext cx="2288074" cy="1067985"/>
          </a:xfrm>
          <a:prstGeom prst="rect">
            <a:avLst/>
          </a:prstGeom>
        </p:spPr>
        <p:txBody>
          <a:bodyPr wrap="square" lIns="82296" tIns="41148" rIns="82296" bIns="41148" anchor="t">
            <a:spAutoFit/>
          </a:bodyPr>
          <a:lstStyle/>
          <a:p>
            <a:pPr marL="214884" indent="-214884">
              <a:spcAft>
                <a:spcPts val="490"/>
              </a:spcAft>
            </a:pPr>
            <a:r>
              <a:rPr lang="en-GB" sz="1600" b="1" dirty="0">
                <a:solidFill>
                  <a:srgbClr val="009F53"/>
                </a:solidFill>
              </a:rPr>
              <a:t>2.</a:t>
            </a:r>
            <a:r>
              <a:rPr lang="en-GB" sz="1600" b="1" dirty="0"/>
              <a:t>	Apply pressure to the wound</a:t>
            </a:r>
            <a:r>
              <a:rPr lang="en-US" sz="1600" b="1" dirty="0">
                <a:cs typeface="Calibri" panose="020F0502020204030204"/>
              </a:rPr>
              <a:t> </a:t>
            </a:r>
            <a:r>
              <a:rPr lang="en-GB" sz="1600" dirty="0">
                <a:cs typeface="Calibri"/>
              </a:rPr>
              <a:t>(But only if there is nothing stuck in it)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97CA2AA-788C-488B-A1C6-78A11F29E7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5" t="21485" r="8185"/>
          <a:stretch/>
        </p:blipFill>
        <p:spPr>
          <a:xfrm>
            <a:off x="5903149" y="1780337"/>
            <a:ext cx="1830828" cy="18056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0C3F58B-F28F-428D-8687-5B70059B7054}"/>
              </a:ext>
            </a:extLst>
          </p:cNvPr>
          <p:cNvSpPr>
            <a:spLocks noChangeAspect="1"/>
          </p:cNvSpPr>
          <p:nvPr/>
        </p:nvSpPr>
        <p:spPr>
          <a:xfrm>
            <a:off x="7989552" y="2357842"/>
            <a:ext cx="4064998" cy="1378326"/>
          </a:xfrm>
          <a:prstGeom prst="rect">
            <a:avLst/>
          </a:prstGeom>
        </p:spPr>
        <p:txBody>
          <a:bodyPr wrap="square" lIns="82296" tIns="41148" rIns="82296" bIns="41148" anchor="t">
            <a:spAutoFit/>
          </a:bodyPr>
          <a:lstStyle/>
          <a:p>
            <a:pPr marL="214884" indent="-214884">
              <a:spcAft>
                <a:spcPts val="490"/>
              </a:spcAft>
            </a:pPr>
            <a:r>
              <a:rPr lang="en-GB" sz="1600" b="1" dirty="0">
                <a:solidFill>
                  <a:srgbClr val="009F53"/>
                </a:solidFill>
              </a:rPr>
              <a:t>3.</a:t>
            </a:r>
            <a:r>
              <a:rPr lang="en-GB" sz="1600" b="1" dirty="0"/>
              <a:t>	Apply a dressing to the wound</a:t>
            </a:r>
            <a:endParaRPr lang="en-US" sz="1600" dirty="0"/>
          </a:p>
          <a:p>
            <a:pPr marL="285750" indent="-285750"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1600" dirty="0"/>
              <a:t>The pad goes over the injury</a:t>
            </a:r>
            <a:endParaRPr lang="en-GB" sz="1600" dirty="0">
              <a:cs typeface="Calibri"/>
            </a:endParaRPr>
          </a:p>
          <a:p>
            <a:pPr marL="285750" indent="-285750"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1600" dirty="0"/>
              <a:t>Use the bandage to secure it in place</a:t>
            </a:r>
            <a:endParaRPr lang="en-GB" sz="1600" dirty="0">
              <a:cs typeface="Calibri"/>
            </a:endParaRPr>
          </a:p>
          <a:p>
            <a:pPr marL="285750" indent="-285750"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1600" dirty="0"/>
              <a:t>Make sure the bandage is not too tight</a:t>
            </a:r>
            <a:endParaRPr lang="en-GB" sz="1600" dirty="0">
              <a:cs typeface="Calibri"/>
            </a:endParaRPr>
          </a:p>
          <a:p>
            <a:pPr marL="285750" indent="-285750"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1600" dirty="0"/>
              <a:t>Call 999/112 </a:t>
            </a:r>
            <a:endParaRPr lang="en-GB" sz="1600" dirty="0">
              <a:cs typeface="Calibri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453D062-777C-4468-BDE2-487559E5435C}"/>
              </a:ext>
            </a:extLst>
          </p:cNvPr>
          <p:cNvSpPr>
            <a:spLocks noChangeAspect="1"/>
          </p:cNvSpPr>
          <p:nvPr/>
        </p:nvSpPr>
        <p:spPr>
          <a:xfrm>
            <a:off x="429825" y="3941622"/>
            <a:ext cx="4245422" cy="2363211"/>
          </a:xfrm>
          <a:prstGeom prst="rect">
            <a:avLst/>
          </a:prstGeom>
        </p:spPr>
        <p:txBody>
          <a:bodyPr wrap="square" lIns="82296" tIns="41148" rIns="82296" bIns="41148" anchor="t">
            <a:spAutoFit/>
          </a:bodyPr>
          <a:lstStyle/>
          <a:p>
            <a:pPr marL="214122" indent="-214122">
              <a:spcAft>
                <a:spcPts val="490"/>
              </a:spcAft>
            </a:pPr>
            <a:r>
              <a:rPr lang="en-GB" sz="1600" b="1" dirty="0">
                <a:solidFill>
                  <a:srgbClr val="009F53"/>
                </a:solidFill>
              </a:rPr>
              <a:t>4.</a:t>
            </a:r>
            <a:r>
              <a:rPr lang="en-GB" sz="1600" b="1" dirty="0"/>
              <a:t>	Apply second dressing, if needed</a:t>
            </a:r>
            <a:endParaRPr lang="en-US" sz="1600" dirty="0">
              <a:cs typeface="Calibri" panose="020F0502020204030204"/>
            </a:endParaRPr>
          </a:p>
          <a:p>
            <a:pPr marL="285750" indent="-285750"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1600" dirty="0"/>
              <a:t>If bleeding comes through the first dressing, remove</a:t>
            </a:r>
            <a:r>
              <a:rPr lang="en-GB" sz="1600" dirty="0">
                <a:ea typeface="+mn-lt"/>
                <a:cs typeface="+mn-lt"/>
              </a:rPr>
              <a:t> the dressing and reapply direct pressure over a new dressing or pad to control the bleeding</a:t>
            </a:r>
          </a:p>
          <a:p>
            <a:pPr marL="285750" indent="-285750">
              <a:buClr>
                <a:srgbClr val="009F53"/>
              </a:buClr>
              <a:buFont typeface="Segoe UI Symbol" panose="020B0502040204020203" pitchFamily="34" charset="0"/>
              <a:buChar char="➤"/>
            </a:pPr>
            <a:r>
              <a:rPr lang="en-GB" sz="1600" dirty="0">
                <a:ea typeface="+mn-lt"/>
                <a:cs typeface="+mn-lt"/>
              </a:rPr>
              <a:t>Secure the dressing with a bandage once bleeding is controlled, tie the knot over the pad to help maintain pressure</a:t>
            </a:r>
            <a:endParaRPr lang="en-GB" sz="1600" dirty="0"/>
          </a:p>
          <a:p>
            <a:pPr marL="214884" indent="-214884">
              <a:buSzPct val="100000"/>
              <a:buBlip>
                <a:blip r:embed="rId6"/>
              </a:buBlip>
            </a:pPr>
            <a:endParaRPr lang="en-GB" sz="1600" dirty="0">
              <a:cs typeface="Calibri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A88E552-A519-4A89-86E1-5FBF68B243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7" t="20230" r="7152"/>
          <a:stretch/>
        </p:blipFill>
        <p:spPr>
          <a:xfrm>
            <a:off x="4804968" y="4102666"/>
            <a:ext cx="1925152" cy="189074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D86E116D-5370-4E90-B3C6-AE67E7181E6B}"/>
              </a:ext>
            </a:extLst>
          </p:cNvPr>
          <p:cNvSpPr>
            <a:spLocks noChangeAspect="1"/>
          </p:cNvSpPr>
          <p:nvPr/>
        </p:nvSpPr>
        <p:spPr>
          <a:xfrm>
            <a:off x="7189202" y="4142622"/>
            <a:ext cx="2908549" cy="1870769"/>
          </a:xfrm>
          <a:prstGeom prst="rect">
            <a:avLst/>
          </a:prstGeom>
        </p:spPr>
        <p:txBody>
          <a:bodyPr wrap="square" lIns="82296" tIns="41148" rIns="82296" bIns="41148" anchor="t">
            <a:spAutoFit/>
          </a:bodyPr>
          <a:lstStyle/>
          <a:p>
            <a:pPr marL="214313" indent="-214313">
              <a:spcAft>
                <a:spcPts val="490"/>
              </a:spcAft>
            </a:pPr>
            <a:r>
              <a:rPr lang="en-GB" sz="1600" b="1" dirty="0">
                <a:solidFill>
                  <a:srgbClr val="009F53"/>
                </a:solidFill>
              </a:rPr>
              <a:t>5.</a:t>
            </a:r>
            <a:r>
              <a:rPr lang="en-GB" sz="1600" b="1" dirty="0"/>
              <a:t>	If an object is in the wound, do NOT remove it</a:t>
            </a:r>
            <a:endParaRPr lang="en-US" sz="1600" dirty="0">
              <a:cs typeface="Calibri" panose="020F0502020204030204"/>
            </a:endParaRPr>
          </a:p>
          <a:p>
            <a:pPr marL="285750" indent="-285750"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1600" dirty="0"/>
              <a:t>Put a pad on either side of the object</a:t>
            </a:r>
            <a:endParaRPr lang="en-GB" sz="1600" dirty="0">
              <a:cs typeface="Calibri"/>
            </a:endParaRPr>
          </a:p>
          <a:p>
            <a:pPr marL="285750" indent="-285750"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1600" dirty="0"/>
              <a:t>Bandage carefully over the pads without pushing the object in any further.</a:t>
            </a:r>
            <a:endParaRPr lang="en-GB" sz="1600" dirty="0">
              <a:cs typeface="Calibri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A0E858F-E178-4C88-B414-90FEA96306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9" t="19578"/>
          <a:stretch/>
        </p:blipFill>
        <p:spPr>
          <a:xfrm>
            <a:off x="10097751" y="3903984"/>
            <a:ext cx="1894278" cy="1827278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3C09D6DD-FF77-7951-BAF5-C52B9EE7A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5" y="641120"/>
            <a:ext cx="3905654" cy="634787"/>
          </a:xfrm>
          <a:solidFill>
            <a:srgbClr val="009F53"/>
          </a:solidFill>
        </p:spPr>
        <p:txBody>
          <a:bodyPr>
            <a:noAutofit/>
          </a:bodyPr>
          <a:lstStyle/>
          <a:p>
            <a:r>
              <a:rPr lang="en-US" sz="3700" b="1"/>
              <a:t>Severe bleeding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8FDB546-242C-3458-34D3-EC36892573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191025"/>
              </p:ext>
            </p:extLst>
          </p:nvPr>
        </p:nvGraphicFramePr>
        <p:xfrm>
          <a:off x="106790" y="6700237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115332034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KS2-POW-V1.0-4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80494077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910202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7AA3C64-EDA5-B644-4B45-22820FB5D297}"/>
              </a:ext>
            </a:extLst>
          </p:cNvPr>
          <p:cNvSpPr/>
          <p:nvPr/>
        </p:nvSpPr>
        <p:spPr>
          <a:xfrm>
            <a:off x="0" y="1777429"/>
            <a:ext cx="1551398" cy="19623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316B3B2-68CE-B528-5734-90051D656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6" y="641120"/>
            <a:ext cx="1755234" cy="634787"/>
          </a:xfrm>
          <a:solidFill>
            <a:srgbClr val="009F53"/>
          </a:solidFill>
        </p:spPr>
        <p:txBody>
          <a:bodyPr>
            <a:noAutofit/>
          </a:bodyPr>
          <a:lstStyle/>
          <a:p>
            <a:r>
              <a:rPr lang="en-US" sz="3700"/>
              <a:t>Shock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0BC770-09BB-F0F7-441F-0569A18F043C}"/>
              </a:ext>
            </a:extLst>
          </p:cNvPr>
          <p:cNvSpPr txBox="1">
            <a:spLocks noChangeAspect="1"/>
          </p:cNvSpPr>
          <p:nvPr/>
        </p:nvSpPr>
        <p:spPr>
          <a:xfrm>
            <a:off x="7563022" y="2246874"/>
            <a:ext cx="4284482" cy="3398800"/>
          </a:xfrm>
          <a:prstGeom prst="rect">
            <a:avLst/>
          </a:prstGeom>
          <a:solidFill>
            <a:schemeClr val="bg1"/>
          </a:solidFill>
          <a:ln w="38100">
            <a:solidFill>
              <a:srgbClr val="009F53"/>
            </a:solidFill>
          </a:ln>
        </p:spPr>
        <p:txBody>
          <a:bodyPr wrap="square" lIns="89329" tIns="44665" rIns="89329" bIns="44665" rtlCol="0">
            <a:spAutoFit/>
          </a:bodyPr>
          <a:lstStyle/>
          <a:p>
            <a:pPr>
              <a:spcAft>
                <a:spcPts val="586"/>
              </a:spcAft>
              <a:buClr>
                <a:schemeClr val="tx2"/>
              </a:buClr>
              <a:buSzPct val="100000"/>
            </a:pPr>
            <a:r>
              <a:rPr lang="en-GB" altLang="en-US" sz="2000"/>
              <a:t>Signs and symptoms of someone in shock could be:</a:t>
            </a:r>
          </a:p>
          <a:p>
            <a:pPr marL="438894" indent="-438894">
              <a:spcAft>
                <a:spcPts val="586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altLang="en-US" sz="2000"/>
              <a:t>Rapid, shallow breathing</a:t>
            </a:r>
          </a:p>
          <a:p>
            <a:pPr marL="438894" indent="-438894">
              <a:spcAft>
                <a:spcPts val="586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altLang="en-US" sz="2000"/>
              <a:t>Cold, clammy skin</a:t>
            </a:r>
          </a:p>
          <a:p>
            <a:pPr marL="438894" indent="-438894">
              <a:spcAft>
                <a:spcPts val="586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altLang="en-US" sz="2000"/>
              <a:t>Rapid, weak pulse</a:t>
            </a:r>
          </a:p>
          <a:p>
            <a:pPr marL="438894" indent="-438894">
              <a:spcAft>
                <a:spcPts val="586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altLang="en-US" sz="2000"/>
              <a:t>Dizziness or fainting</a:t>
            </a:r>
          </a:p>
          <a:p>
            <a:pPr marL="438894" indent="-438894">
              <a:spcAft>
                <a:spcPts val="586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altLang="en-US" sz="2000"/>
              <a:t>Weakness</a:t>
            </a:r>
          </a:p>
          <a:p>
            <a:pPr marL="438894" indent="-438894">
              <a:spcAft>
                <a:spcPts val="586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altLang="en-US" sz="2000"/>
              <a:t>Sweating</a:t>
            </a:r>
          </a:p>
          <a:p>
            <a:pPr marL="438894" indent="-438894">
              <a:spcAft>
                <a:spcPts val="586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altLang="en-US" sz="2000"/>
              <a:t>Restlessness.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D59005B-831D-E3DF-D49D-013BC746680C}"/>
              </a:ext>
            </a:extLst>
          </p:cNvPr>
          <p:cNvSpPr txBox="1">
            <a:spLocks noChangeAspect="1"/>
          </p:cNvSpPr>
          <p:nvPr/>
        </p:nvSpPr>
        <p:spPr>
          <a:xfrm>
            <a:off x="438676" y="1540807"/>
            <a:ext cx="4284481" cy="3937409"/>
          </a:xfrm>
          <a:prstGeom prst="rect">
            <a:avLst/>
          </a:prstGeom>
          <a:solidFill>
            <a:schemeClr val="bg1"/>
          </a:solidFill>
          <a:ln w="38100">
            <a:solidFill>
              <a:srgbClr val="009F53"/>
            </a:solidFill>
          </a:ln>
        </p:spPr>
        <p:txBody>
          <a:bodyPr wrap="square" lIns="89329" tIns="44665" rIns="89329" bIns="44665" rtlCol="0">
            <a:spAutoFit/>
          </a:bodyPr>
          <a:lstStyle/>
          <a:p>
            <a:pPr>
              <a:spcAft>
                <a:spcPts val="586"/>
              </a:spcAft>
              <a:buClr>
                <a:schemeClr val="tx2"/>
              </a:buClr>
              <a:buSzPct val="100000"/>
            </a:pPr>
            <a:r>
              <a:rPr lang="en-GB" altLang="en-US" sz="2000" b="1"/>
              <a:t>What is shock?</a:t>
            </a:r>
          </a:p>
          <a:p>
            <a:pPr marL="438894" indent="-438894">
              <a:spcAft>
                <a:spcPts val="586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altLang="en-US" sz="2000"/>
              <a:t>Shock is a life-threatening medical condition which is caused by a lack of blood supply to the major organs in the body</a:t>
            </a:r>
          </a:p>
          <a:p>
            <a:pPr marL="438894" indent="-438894">
              <a:spcAft>
                <a:spcPts val="586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altLang="en-US" sz="2000"/>
              <a:t>Lack of blood supply causes a lack of oxygen supply to the major organs. </a:t>
            </a:r>
            <a:r>
              <a:rPr lang="en-GB" sz="2000"/>
              <a:t>By recognising and treating shock quickly you can help keep the major organs working. </a:t>
            </a:r>
            <a:endParaRPr lang="en-GB" altLang="en-US" sz="2000" b="1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112BC94-5D6C-BB7E-5BE2-EEC185521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9" t="17931" r="14781" b="13720"/>
          <a:stretch/>
        </p:blipFill>
        <p:spPr>
          <a:xfrm>
            <a:off x="4749233" y="2602722"/>
            <a:ext cx="2539904" cy="2552241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CCE5D24-EDEB-708F-6D20-871D7A261A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191025"/>
              </p:ext>
            </p:extLst>
          </p:nvPr>
        </p:nvGraphicFramePr>
        <p:xfrm>
          <a:off x="106790" y="6700237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115332034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KS2-POW-V1.0-4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80494077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0326425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CDA8A63-70EE-89BE-4CA8-B654EEE89AC7}"/>
              </a:ext>
            </a:extLst>
          </p:cNvPr>
          <p:cNvSpPr/>
          <p:nvPr/>
        </p:nvSpPr>
        <p:spPr>
          <a:xfrm>
            <a:off x="0" y="1777429"/>
            <a:ext cx="1551398" cy="19623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C09D6DD-FF77-7951-BAF5-C52B9EE7A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5" y="641120"/>
            <a:ext cx="1683983" cy="634787"/>
          </a:xfrm>
          <a:solidFill>
            <a:srgbClr val="009F53"/>
          </a:solidFill>
        </p:spPr>
        <p:txBody>
          <a:bodyPr>
            <a:noAutofit/>
          </a:bodyPr>
          <a:lstStyle/>
          <a:p>
            <a:r>
              <a:rPr lang="en-US" sz="3700" b="1"/>
              <a:t>Shock</a:t>
            </a: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5CACA46C-5C80-C9A0-8119-616B46A16F7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970059" y="5967259"/>
            <a:ext cx="1701838" cy="333913"/>
          </a:xfrm>
        </p:spPr>
        <p:txBody>
          <a:bodyPr>
            <a:normAutofit/>
          </a:bodyPr>
          <a:lstStyle/>
          <a:p>
            <a:r>
              <a:rPr lang="en-GB" sz="1600"/>
              <a:t>KS2 - bleeding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CF181D8-02C6-37A8-0341-BB2C5EE3087F}"/>
              </a:ext>
            </a:extLst>
          </p:cNvPr>
          <p:cNvSpPr>
            <a:spLocks noChangeAspect="1"/>
          </p:cNvSpPr>
          <p:nvPr/>
        </p:nvSpPr>
        <p:spPr>
          <a:xfrm>
            <a:off x="637522" y="2238018"/>
            <a:ext cx="2189736" cy="1541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5077" indent="-215077">
              <a:spcAft>
                <a:spcPts val="490"/>
              </a:spcAft>
            </a:pPr>
            <a:r>
              <a:rPr lang="en-GB" b="1" dirty="0">
                <a:solidFill>
                  <a:srgbClr val="009F53"/>
                </a:solidFill>
              </a:rPr>
              <a:t>1.</a:t>
            </a:r>
            <a:r>
              <a:rPr lang="en-GB" b="1" dirty="0">
                <a:solidFill>
                  <a:prstClr val="black"/>
                </a:solidFill>
              </a:rPr>
              <a:t>	Treat</a:t>
            </a:r>
          </a:p>
          <a:p>
            <a:pPr marL="285750" indent="-285750"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dirty="0">
                <a:solidFill>
                  <a:prstClr val="black"/>
                </a:solidFill>
              </a:rPr>
              <a:t>Any injuries that may have caused shock</a:t>
            </a:r>
          </a:p>
          <a:p>
            <a:pPr>
              <a:buSzPct val="100000"/>
            </a:pP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77A6398-A7BD-D819-9E25-8FB1FE4B0AE6}"/>
              </a:ext>
            </a:extLst>
          </p:cNvPr>
          <p:cNvSpPr>
            <a:spLocks noChangeAspect="1"/>
          </p:cNvSpPr>
          <p:nvPr/>
        </p:nvSpPr>
        <p:spPr>
          <a:xfrm>
            <a:off x="3271918" y="2192743"/>
            <a:ext cx="2104691" cy="1264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5077" indent="-215077">
              <a:spcAft>
                <a:spcPts val="490"/>
              </a:spcAft>
            </a:pPr>
            <a:r>
              <a:rPr lang="en-GB" b="1" dirty="0">
                <a:solidFill>
                  <a:srgbClr val="009F53"/>
                </a:solidFill>
              </a:rPr>
              <a:t>2. </a:t>
            </a:r>
            <a:r>
              <a:rPr lang="en-GB" b="1" dirty="0">
                <a:solidFill>
                  <a:prstClr val="black"/>
                </a:solidFill>
              </a:rPr>
              <a:t>Help</a:t>
            </a:r>
          </a:p>
          <a:p>
            <a:pPr marL="285750" indent="-285750"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dirty="0">
                <a:solidFill>
                  <a:prstClr val="black"/>
                </a:solidFill>
              </a:rPr>
              <a:t>The casualty to sit down, then lie down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00AD746-2F1A-AA46-ECA9-54E95D02F2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9" t="17931" r="14781" b="13720"/>
          <a:stretch/>
        </p:blipFill>
        <p:spPr>
          <a:xfrm>
            <a:off x="5206109" y="1960382"/>
            <a:ext cx="1710876" cy="1719186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ECCD467-1797-4DF9-A63C-789F0D939525}"/>
              </a:ext>
            </a:extLst>
          </p:cNvPr>
          <p:cNvSpPr>
            <a:spLocks noChangeAspect="1"/>
          </p:cNvSpPr>
          <p:nvPr/>
        </p:nvSpPr>
        <p:spPr>
          <a:xfrm>
            <a:off x="7122707" y="2244853"/>
            <a:ext cx="3425068" cy="987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5077" indent="-215077">
              <a:spcAft>
                <a:spcPts val="490"/>
              </a:spcAft>
            </a:pPr>
            <a:r>
              <a:rPr lang="en-GB" b="1" dirty="0">
                <a:solidFill>
                  <a:srgbClr val="009F53"/>
                </a:solidFill>
              </a:rPr>
              <a:t>3. </a:t>
            </a:r>
            <a:r>
              <a:rPr lang="en-GB" b="1" dirty="0">
                <a:solidFill>
                  <a:prstClr val="black"/>
                </a:solidFill>
              </a:rPr>
              <a:t>Raise</a:t>
            </a:r>
          </a:p>
          <a:p>
            <a:pPr marL="285750" indent="-285750"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dirty="0">
                <a:solidFill>
                  <a:prstClr val="black"/>
                </a:solidFill>
              </a:rPr>
              <a:t>And support the casualty’s legs if possible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0B9BE40-379F-75E6-1D90-3A4259B62A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92" b="19970"/>
          <a:stretch/>
        </p:blipFill>
        <p:spPr>
          <a:xfrm>
            <a:off x="8970059" y="2598625"/>
            <a:ext cx="2948707" cy="1503148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673F9DC1-53DE-892B-2F63-EC87311F0A80}"/>
              </a:ext>
            </a:extLst>
          </p:cNvPr>
          <p:cNvSpPr>
            <a:spLocks noChangeAspect="1"/>
          </p:cNvSpPr>
          <p:nvPr/>
        </p:nvSpPr>
        <p:spPr>
          <a:xfrm>
            <a:off x="614960" y="4499264"/>
            <a:ext cx="2104691" cy="710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5077" indent="-215077">
              <a:spcAft>
                <a:spcPts val="490"/>
              </a:spcAft>
            </a:pPr>
            <a:r>
              <a:rPr lang="en-GB" b="1" dirty="0">
                <a:solidFill>
                  <a:srgbClr val="009F53"/>
                </a:solidFill>
              </a:rPr>
              <a:t>4. </a:t>
            </a:r>
            <a:r>
              <a:rPr lang="en-GB" b="1" dirty="0">
                <a:solidFill>
                  <a:prstClr val="black"/>
                </a:solidFill>
              </a:rPr>
              <a:t>Call</a:t>
            </a:r>
          </a:p>
          <a:p>
            <a:pPr marL="285750" indent="-285750"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dirty="0">
                <a:solidFill>
                  <a:prstClr val="black"/>
                </a:solidFill>
              </a:rPr>
              <a:t>999/112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9AFA1F7-936F-D879-2361-82F19012E60C}"/>
              </a:ext>
            </a:extLst>
          </p:cNvPr>
          <p:cNvSpPr>
            <a:spLocks noChangeAspect="1"/>
          </p:cNvSpPr>
          <p:nvPr/>
        </p:nvSpPr>
        <p:spPr>
          <a:xfrm>
            <a:off x="2898198" y="4499264"/>
            <a:ext cx="2423203" cy="987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490"/>
              </a:spcAft>
            </a:pPr>
            <a:r>
              <a:rPr lang="en-GB" b="1" dirty="0">
                <a:solidFill>
                  <a:srgbClr val="009F53"/>
                </a:solidFill>
              </a:rPr>
              <a:t>5. </a:t>
            </a:r>
            <a:r>
              <a:rPr lang="en-GB" b="1" dirty="0">
                <a:solidFill>
                  <a:prstClr val="black"/>
                </a:solidFill>
              </a:rPr>
              <a:t>Reassure</a:t>
            </a:r>
          </a:p>
          <a:p>
            <a:pPr marL="285750" indent="-285750"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dirty="0">
                <a:solidFill>
                  <a:prstClr val="black"/>
                </a:solidFill>
              </a:rPr>
              <a:t>Them and loosen any tight clothing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72094C1-E15D-A80B-B5EA-A39D0E2682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17" b="22911"/>
          <a:stretch/>
        </p:blipFill>
        <p:spPr>
          <a:xfrm>
            <a:off x="7659820" y="4894437"/>
            <a:ext cx="2887955" cy="1405624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DDA47D8A-7383-64A3-DBE4-5AA82BFB0AA0}"/>
              </a:ext>
            </a:extLst>
          </p:cNvPr>
          <p:cNvSpPr>
            <a:spLocks noChangeAspect="1"/>
          </p:cNvSpPr>
          <p:nvPr/>
        </p:nvSpPr>
        <p:spPr>
          <a:xfrm>
            <a:off x="6873279" y="4427833"/>
            <a:ext cx="2430786" cy="987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490"/>
              </a:spcAft>
            </a:pPr>
            <a:r>
              <a:rPr lang="en-GB" b="1" dirty="0">
                <a:solidFill>
                  <a:srgbClr val="009F53"/>
                </a:solidFill>
              </a:rPr>
              <a:t>6. </a:t>
            </a:r>
            <a:r>
              <a:rPr lang="en-GB" b="1" dirty="0">
                <a:solidFill>
                  <a:prstClr val="black"/>
                </a:solidFill>
              </a:rPr>
              <a:t>Keep</a:t>
            </a:r>
          </a:p>
          <a:p>
            <a:pPr marL="285750" indent="-285750"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dirty="0">
                <a:solidFill>
                  <a:prstClr val="black"/>
                </a:solidFill>
              </a:rPr>
              <a:t>The casualty warm.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93A903B3-926D-9110-4FED-D7D181ED15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92" b="19970"/>
          <a:stretch/>
        </p:blipFill>
        <p:spPr>
          <a:xfrm>
            <a:off x="4112872" y="4982522"/>
            <a:ext cx="2948707" cy="1503148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8AA7E20-4D6C-4FE2-5334-046812F5C4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191025"/>
              </p:ext>
            </p:extLst>
          </p:nvPr>
        </p:nvGraphicFramePr>
        <p:xfrm>
          <a:off x="106790" y="6700237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115332034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KS2-POW-V1.0-4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80494077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270428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ED188E1-9AF8-956A-09BE-2ED515A0D979}"/>
              </a:ext>
            </a:extLst>
          </p:cNvPr>
          <p:cNvSpPr/>
          <p:nvPr/>
        </p:nvSpPr>
        <p:spPr>
          <a:xfrm>
            <a:off x="0" y="1777429"/>
            <a:ext cx="1551398" cy="19623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316B3B2-68CE-B528-5734-90051D656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6" y="641121"/>
            <a:ext cx="2645883" cy="626362"/>
          </a:xfrm>
          <a:solidFill>
            <a:srgbClr val="009F53"/>
          </a:solidFill>
        </p:spPr>
        <p:txBody>
          <a:bodyPr>
            <a:normAutofit/>
          </a:bodyPr>
          <a:lstStyle/>
          <a:p>
            <a:r>
              <a:rPr lang="en-US" sz="3700"/>
              <a:t>Scenario 1</a:t>
            </a:r>
          </a:p>
        </p:txBody>
      </p:sp>
      <p:sp>
        <p:nvSpPr>
          <p:cNvPr id="3" name="Text Box 2">
            <a:extLst>
              <a:ext uri="{FF2B5EF4-FFF2-40B4-BE49-F238E27FC236}">
                <a16:creationId xmlns:a16="http://schemas.microsoft.com/office/drawing/2014/main" id="{C36F8986-7E1B-AED8-32FB-E4F0EF8369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2568" y="2321980"/>
            <a:ext cx="5601962" cy="3647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/>
            <a:endParaRPr lang="en-GB" sz="2800">
              <a:effectLst/>
              <a:ea typeface="Whitney Book" pitchFamily="50" charset="0"/>
              <a:cs typeface="Whitney Book" pitchFamily="50" charset="0"/>
            </a:endParaRPr>
          </a:p>
          <a:p>
            <a:pPr algn="ctr"/>
            <a:r>
              <a:rPr lang="en-GB" sz="2800" b="1">
                <a:ea typeface="Whitney Book" pitchFamily="50" charset="0"/>
                <a:cs typeface="Whitney Book" pitchFamily="50" charset="0"/>
              </a:rPr>
              <a:t>It is a hot day and a member of the class starts having a nosebleed while they are playing outside at dinner time.</a:t>
            </a:r>
          </a:p>
          <a:p>
            <a:pPr algn="ctr"/>
            <a:br>
              <a:rPr lang="en-US" sz="2800">
                <a:effectLst/>
                <a:ea typeface="Whitney Book" pitchFamily="50" charset="0"/>
                <a:cs typeface="Whitney Book" pitchFamily="50" charset="0"/>
              </a:rPr>
            </a:br>
            <a:r>
              <a:rPr lang="en-US" sz="2800" b="1">
                <a:solidFill>
                  <a:srgbClr val="009F53"/>
                </a:solidFill>
                <a:effectLst/>
                <a:ea typeface="Whitney Book" pitchFamily="50" charset="0"/>
                <a:cs typeface="Whitney Book" pitchFamily="50" charset="0"/>
              </a:rPr>
              <a:t>What should a first aider do? </a:t>
            </a:r>
            <a:endParaRPr lang="en-GB" sz="2800" b="1">
              <a:solidFill>
                <a:srgbClr val="009F53"/>
              </a:solidFill>
              <a:effectLst/>
              <a:ea typeface="Whitney Book" pitchFamily="50" charset="0"/>
              <a:cs typeface="Whitney Book" pitchFamily="50" charset="0"/>
            </a:endParaRPr>
          </a:p>
          <a:p>
            <a:r>
              <a:rPr lang="en-US" sz="2800" b="1">
                <a:effectLst/>
                <a:ea typeface="Whitney Book" pitchFamily="50" charset="0"/>
                <a:cs typeface="Whitney Book" pitchFamily="50" charset="0"/>
              </a:rPr>
              <a:t> </a:t>
            </a:r>
            <a:endParaRPr lang="en-GB" sz="3200" b="1">
              <a:effectLst/>
              <a:ea typeface="Whitney Book" pitchFamily="50" charset="0"/>
              <a:cs typeface="Whitney Book" pitchFamily="50" charset="0"/>
            </a:endParaRPr>
          </a:p>
        </p:txBody>
      </p:sp>
      <p:pic>
        <p:nvPicPr>
          <p:cNvPr id="5" name="Picture 4" descr="Students playing at schoolyard during the break time">
            <a:extLst>
              <a:ext uri="{FF2B5EF4-FFF2-40B4-BE49-F238E27FC236}">
                <a16:creationId xmlns:a16="http://schemas.microsoft.com/office/drawing/2014/main" id="{423AE2D8-6F24-ADEB-F184-51F5A2DE03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8945" y="2321980"/>
            <a:ext cx="4577113" cy="30516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5D83DEB-4DE2-8935-CE63-A2850B8BDD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191025"/>
              </p:ext>
            </p:extLst>
          </p:nvPr>
        </p:nvGraphicFramePr>
        <p:xfrm>
          <a:off x="106790" y="6700237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115332034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KS2-POW-V1.0-4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80494077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3080274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3E638BD-0AE0-215A-BEE9-58BBC9B368F4}"/>
              </a:ext>
            </a:extLst>
          </p:cNvPr>
          <p:cNvSpPr/>
          <p:nvPr/>
        </p:nvSpPr>
        <p:spPr>
          <a:xfrm>
            <a:off x="0" y="1777429"/>
            <a:ext cx="1551398" cy="19623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69B47ED-0BFA-0D11-DBD9-A371B35DB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2610256" cy="602890"/>
          </a:xfrm>
          <a:solidFill>
            <a:srgbClr val="009F53"/>
          </a:solidFill>
        </p:spPr>
        <p:txBody>
          <a:bodyPr/>
          <a:lstStyle/>
          <a:p>
            <a:r>
              <a:rPr lang="en-US" sz="3700"/>
              <a:t>Scenario 2</a:t>
            </a:r>
          </a:p>
        </p:txBody>
      </p:sp>
      <p:sp>
        <p:nvSpPr>
          <p:cNvPr id="2" name="Text Box 2">
            <a:extLst>
              <a:ext uri="{FF2B5EF4-FFF2-40B4-BE49-F238E27FC236}">
                <a16:creationId xmlns:a16="http://schemas.microsoft.com/office/drawing/2014/main" id="{9CA32150-F439-3650-D276-17575160C6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6082" y="2171343"/>
            <a:ext cx="6821786" cy="3647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/>
            <a:endParaRPr lang="en-GB" sz="2800">
              <a:effectLst/>
              <a:ea typeface="Whitney Book" pitchFamily="50" charset="0"/>
              <a:cs typeface="Whitney Book" pitchFamily="50" charset="0"/>
            </a:endParaRPr>
          </a:p>
          <a:p>
            <a:pPr algn="ctr"/>
            <a:r>
              <a:rPr lang="en-GB" sz="2800" b="1">
                <a:ea typeface="Whitney Book" pitchFamily="50" charset="0"/>
                <a:cs typeface="Whitney Book" pitchFamily="50" charset="0"/>
              </a:rPr>
              <a:t>On a camping trip Thea and her friends finally get the tent up. A friend is running around without shoes on, they step on a tent peg that was left in the ground and it gets stuck in their foot.</a:t>
            </a:r>
          </a:p>
          <a:p>
            <a:pPr algn="ctr"/>
            <a:br>
              <a:rPr lang="en-US" sz="2800">
                <a:effectLst/>
                <a:ea typeface="Whitney Book" pitchFamily="50" charset="0"/>
                <a:cs typeface="Whitney Book" pitchFamily="50" charset="0"/>
              </a:rPr>
            </a:br>
            <a:r>
              <a:rPr lang="en-US" sz="2800" b="1">
                <a:solidFill>
                  <a:srgbClr val="009F53"/>
                </a:solidFill>
                <a:effectLst/>
                <a:ea typeface="Whitney Book" pitchFamily="50" charset="0"/>
                <a:cs typeface="Whitney Book" pitchFamily="50" charset="0"/>
              </a:rPr>
              <a:t>What should a first aider do? </a:t>
            </a:r>
            <a:endParaRPr lang="en-GB" sz="2800" b="1">
              <a:solidFill>
                <a:srgbClr val="009F53"/>
              </a:solidFill>
              <a:effectLst/>
              <a:ea typeface="Whitney Book" pitchFamily="50" charset="0"/>
              <a:cs typeface="Whitney Book" pitchFamily="50" charset="0"/>
            </a:endParaRPr>
          </a:p>
          <a:p>
            <a:r>
              <a:rPr lang="en-US" sz="2800" b="1">
                <a:effectLst/>
                <a:ea typeface="Whitney Book" pitchFamily="50" charset="0"/>
                <a:cs typeface="Whitney Book" pitchFamily="50" charset="0"/>
              </a:rPr>
              <a:t> </a:t>
            </a:r>
            <a:endParaRPr lang="en-GB" sz="3200" b="1">
              <a:effectLst/>
              <a:ea typeface="Whitney Book" pitchFamily="50" charset="0"/>
              <a:cs typeface="Whitney Book" pitchFamily="50" charset="0"/>
            </a:endParaRPr>
          </a:p>
        </p:txBody>
      </p:sp>
      <p:pic>
        <p:nvPicPr>
          <p:cNvPr id="4" name="Picture 3" descr="Child reading outside a tent in mountains">
            <a:extLst>
              <a:ext uri="{FF2B5EF4-FFF2-40B4-BE49-F238E27FC236}">
                <a16:creationId xmlns:a16="http://schemas.microsoft.com/office/drawing/2014/main" id="{3D7D462C-0CA2-197B-A49C-A115E64CDD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1989" y="2458191"/>
            <a:ext cx="4095079" cy="27253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62EFC57-0215-9CDA-28E6-D908ED3F53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191025"/>
              </p:ext>
            </p:extLst>
          </p:nvPr>
        </p:nvGraphicFramePr>
        <p:xfrm>
          <a:off x="106790" y="6700237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115332034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KS2-POW-V1.0-4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80494077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6712868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018D720-637C-484F-3A98-B03E06807901}"/>
              </a:ext>
            </a:extLst>
          </p:cNvPr>
          <p:cNvSpPr/>
          <p:nvPr/>
        </p:nvSpPr>
        <p:spPr>
          <a:xfrm>
            <a:off x="0" y="1777429"/>
            <a:ext cx="1551398" cy="19623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69B47ED-0BFA-0D11-DBD9-A371B35DB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6" y="641119"/>
            <a:ext cx="6683493" cy="602890"/>
          </a:xfrm>
          <a:solidFill>
            <a:srgbClr val="009F53"/>
          </a:solidFill>
        </p:spPr>
        <p:txBody>
          <a:bodyPr/>
          <a:lstStyle/>
          <a:p>
            <a:r>
              <a:rPr lang="en-US" sz="3700"/>
              <a:t>Check my learning: Bleeding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B9D45D-18DC-14C1-EEFE-D7FC7EDA7AF9}"/>
              </a:ext>
            </a:extLst>
          </p:cNvPr>
          <p:cNvSpPr txBox="1">
            <a:spLocks/>
          </p:cNvSpPr>
          <p:nvPr/>
        </p:nvSpPr>
        <p:spPr>
          <a:xfrm>
            <a:off x="447350" y="1777429"/>
            <a:ext cx="3935820" cy="524919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>
                <a:solidFill>
                  <a:srgbClr val="009F53"/>
                </a:solidFill>
              </a:rPr>
              <a:t>Learning outcomes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CBFB979-A978-0AD7-CBC5-2F7878B5FC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2791" y="1519208"/>
            <a:ext cx="644070" cy="64407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E58BF78-E177-C671-FEFA-8B78447D68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1794" y="1505687"/>
            <a:ext cx="644070" cy="64407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F1AFDA9-1722-9AAD-7C29-2CA8C4704844}"/>
              </a:ext>
            </a:extLst>
          </p:cNvPr>
          <p:cNvSpPr/>
          <p:nvPr/>
        </p:nvSpPr>
        <p:spPr>
          <a:xfrm>
            <a:off x="10442623" y="2619175"/>
            <a:ext cx="403950" cy="371015"/>
          </a:xfrm>
          <a:prstGeom prst="rect">
            <a:avLst/>
          </a:prstGeom>
          <a:noFill/>
          <a:ln w="28575">
            <a:solidFill>
              <a:srgbClr val="009F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6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94FDC88-4C8D-FBAB-5248-C8C614A20699}"/>
              </a:ext>
            </a:extLst>
          </p:cNvPr>
          <p:cNvSpPr/>
          <p:nvPr/>
        </p:nvSpPr>
        <p:spPr>
          <a:xfrm>
            <a:off x="11259513" y="2619174"/>
            <a:ext cx="403950" cy="371015"/>
          </a:xfrm>
          <a:prstGeom prst="rect">
            <a:avLst/>
          </a:prstGeom>
          <a:noFill/>
          <a:ln w="28575">
            <a:solidFill>
              <a:srgbClr val="009F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6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42C5383-ED22-C5F1-3B30-29FEB5371B34}"/>
              </a:ext>
            </a:extLst>
          </p:cNvPr>
          <p:cNvSpPr/>
          <p:nvPr/>
        </p:nvSpPr>
        <p:spPr>
          <a:xfrm>
            <a:off x="10442623" y="3691705"/>
            <a:ext cx="403950" cy="371015"/>
          </a:xfrm>
          <a:prstGeom prst="rect">
            <a:avLst/>
          </a:prstGeom>
          <a:noFill/>
          <a:ln w="28575">
            <a:solidFill>
              <a:srgbClr val="009F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6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F66F39-1143-C259-124F-397626B24615}"/>
              </a:ext>
            </a:extLst>
          </p:cNvPr>
          <p:cNvSpPr/>
          <p:nvPr/>
        </p:nvSpPr>
        <p:spPr>
          <a:xfrm>
            <a:off x="11259513" y="3691705"/>
            <a:ext cx="403950" cy="371015"/>
          </a:xfrm>
          <a:prstGeom prst="rect">
            <a:avLst/>
          </a:prstGeom>
          <a:noFill/>
          <a:ln w="28575">
            <a:solidFill>
              <a:srgbClr val="009F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6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B42DADC-AB23-7E70-9CCA-6A51396F5928}"/>
              </a:ext>
            </a:extLst>
          </p:cNvPr>
          <p:cNvSpPr/>
          <p:nvPr/>
        </p:nvSpPr>
        <p:spPr>
          <a:xfrm>
            <a:off x="10427547" y="4797862"/>
            <a:ext cx="403950" cy="371015"/>
          </a:xfrm>
          <a:prstGeom prst="rect">
            <a:avLst/>
          </a:prstGeom>
          <a:noFill/>
          <a:ln w="28575">
            <a:solidFill>
              <a:srgbClr val="009F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6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91D990-3A76-901A-993A-0BFFE89158C8}"/>
              </a:ext>
            </a:extLst>
          </p:cNvPr>
          <p:cNvSpPr/>
          <p:nvPr/>
        </p:nvSpPr>
        <p:spPr>
          <a:xfrm>
            <a:off x="11271854" y="4797861"/>
            <a:ext cx="403950" cy="371015"/>
          </a:xfrm>
          <a:prstGeom prst="rect">
            <a:avLst/>
          </a:prstGeom>
          <a:noFill/>
          <a:ln w="28575">
            <a:solidFill>
              <a:srgbClr val="009F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6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7E40F5A-2342-05B9-C883-2365CCB1A0D5}"/>
              </a:ext>
            </a:extLst>
          </p:cNvPr>
          <p:cNvSpPr txBox="1"/>
          <p:nvPr/>
        </p:nvSpPr>
        <p:spPr>
          <a:xfrm>
            <a:off x="429826" y="2481797"/>
            <a:ext cx="8727799" cy="2934137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sz="2400"/>
              <a:t>Be able to assess a casualty’s condition calmly and give first aid to someone who is bleeding</a:t>
            </a:r>
          </a:p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endParaRPr lang="en-GB" sz="2400"/>
          </a:p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sz="2400"/>
              <a:t>Be able to give first aid to a casualty who is in shock</a:t>
            </a:r>
          </a:p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endParaRPr lang="en-GB" sz="2400"/>
          </a:p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sz="2400"/>
              <a:t>Be able to seek medical help if required for a casualty who is bleeding.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0230576-F3BF-539C-A53F-D69C067D08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191025"/>
              </p:ext>
            </p:extLst>
          </p:nvPr>
        </p:nvGraphicFramePr>
        <p:xfrm>
          <a:off x="106790" y="6700237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115332034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KS2-POW-V1.0-4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80494077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015218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54F94435-1224-48EC-A281-149D2B2D0E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1688" y="2211849"/>
            <a:ext cx="8548624" cy="2434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618F0FC-ACD0-A194-BDD6-DF4BD2566E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191025"/>
              </p:ext>
            </p:extLst>
          </p:nvPr>
        </p:nvGraphicFramePr>
        <p:xfrm>
          <a:off x="106790" y="6700237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115332034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KS2-POW-V1.0-4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80494077"/>
                  </a:ext>
                </a:extLst>
              </a:tr>
            </a:tbl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8D2B2B72-2D91-E376-E1CA-E0CCA380914D}"/>
              </a:ext>
            </a:extLst>
          </p:cNvPr>
          <p:cNvSpPr/>
          <p:nvPr/>
        </p:nvSpPr>
        <p:spPr>
          <a:xfrm>
            <a:off x="0" y="1777429"/>
            <a:ext cx="1551398" cy="19623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 descr="A green circle with white text and a graduation cap&#10;&#10;Description automatically generated">
            <a:extLst>
              <a:ext uri="{FF2B5EF4-FFF2-40B4-BE49-F238E27FC236}">
                <a16:creationId xmlns:a16="http://schemas.microsoft.com/office/drawing/2014/main" id="{506AA043-2E79-E9ED-66C1-28488AF64F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3978" y="4793247"/>
            <a:ext cx="1628154" cy="1589797"/>
          </a:xfrm>
          <a:prstGeom prst="rect">
            <a:avLst/>
          </a:prstGeom>
        </p:spPr>
      </p:pic>
      <p:pic>
        <p:nvPicPr>
          <p:cNvPr id="8" name="Picture 7" descr="A green circle with a hand pointing at a drop of blood&#10;&#10;Description automatically generated">
            <a:extLst>
              <a:ext uri="{FF2B5EF4-FFF2-40B4-BE49-F238E27FC236}">
                <a16:creationId xmlns:a16="http://schemas.microsoft.com/office/drawing/2014/main" id="{00B5D259-260C-0763-D5C3-0FEC552CA69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9869" y="4793247"/>
            <a:ext cx="1626135" cy="15897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12363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1DE2FE9-EF1F-618A-6EE9-2CD3A20436F3}"/>
              </a:ext>
            </a:extLst>
          </p:cNvPr>
          <p:cNvSpPr/>
          <p:nvPr/>
        </p:nvSpPr>
        <p:spPr>
          <a:xfrm>
            <a:off x="0" y="1807779"/>
            <a:ext cx="1397876" cy="18439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11AD65E-D046-C714-8AD1-2D4AB023829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8956" y="2299364"/>
            <a:ext cx="11294087" cy="3271157"/>
          </a:xfrm>
        </p:spPr>
        <p:txBody>
          <a:bodyPr/>
          <a:lstStyle/>
          <a:p>
            <a:pPr algn="ctr"/>
            <a:r>
              <a:rPr lang="en-GB" sz="3200" dirty="0">
                <a:solidFill>
                  <a:srgbClr val="009F53"/>
                </a:solidFill>
              </a:rPr>
              <a:t>To request a KS2 Bleeding Certificate, please click the link below and fill out the form.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B30A59C-3D2E-51BF-8E7F-7E15AF023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4730002" cy="539611"/>
          </a:xfrm>
          <a:solidFill>
            <a:srgbClr val="009F53"/>
          </a:solidFill>
        </p:spPr>
        <p:txBody>
          <a:bodyPr/>
          <a:lstStyle/>
          <a:p>
            <a:r>
              <a:rPr lang="en-GB" dirty="0"/>
              <a:t>Request a certificate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969669F-79DC-CF1E-D205-0CEC2156BD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9784522"/>
              </p:ext>
            </p:extLst>
          </p:nvPr>
        </p:nvGraphicFramePr>
        <p:xfrm>
          <a:off x="106790" y="6700237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115332034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KS2-POW-V1.0-4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80494077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191600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C69B47ED-0BFA-0D11-DBD9-A371B35DB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2223917" cy="602890"/>
          </a:xfrm>
          <a:solidFill>
            <a:srgbClr val="009F53"/>
          </a:solidFill>
        </p:spPr>
        <p:txBody>
          <a:bodyPr/>
          <a:lstStyle/>
          <a:p>
            <a:r>
              <a:rPr lang="en-US" sz="3700"/>
              <a:t>Bleeding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2A30D4-16FF-7CED-D16C-1D76817EF764}"/>
              </a:ext>
            </a:extLst>
          </p:cNvPr>
          <p:cNvSpPr txBox="1"/>
          <p:nvPr/>
        </p:nvSpPr>
        <p:spPr>
          <a:xfrm>
            <a:off x="1914700" y="2540962"/>
            <a:ext cx="8362599" cy="2862322"/>
          </a:xfrm>
          <a:prstGeom prst="rect">
            <a:avLst/>
          </a:prstGeom>
          <a:noFill/>
          <a:ln w="57150">
            <a:solidFill>
              <a:srgbClr val="009F5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6000"/>
              <a:t>A short course to learn how to help someone who is bleeding.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4F156AD-F33A-A9D4-828C-A47C6507B1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191025"/>
              </p:ext>
            </p:extLst>
          </p:nvPr>
        </p:nvGraphicFramePr>
        <p:xfrm>
          <a:off x="106790" y="6700237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115332034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KS2-POW-V1.0-4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80494077"/>
                  </a:ext>
                </a:extLst>
              </a:tr>
            </a:tbl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3880B7AC-BE36-C42C-5DB8-986DE8CC8618}"/>
              </a:ext>
            </a:extLst>
          </p:cNvPr>
          <p:cNvSpPr/>
          <p:nvPr/>
        </p:nvSpPr>
        <p:spPr>
          <a:xfrm>
            <a:off x="0" y="1777429"/>
            <a:ext cx="1551398" cy="19623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811574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3C95C09-52C1-3108-37FA-ED24ED489B5B}"/>
              </a:ext>
            </a:extLst>
          </p:cNvPr>
          <p:cNvSpPr/>
          <p:nvPr/>
        </p:nvSpPr>
        <p:spPr>
          <a:xfrm>
            <a:off x="0" y="1777429"/>
            <a:ext cx="1551398" cy="19623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2A30D4-16FF-7CED-D16C-1D76817EF764}"/>
              </a:ext>
            </a:extLst>
          </p:cNvPr>
          <p:cNvSpPr txBox="1"/>
          <p:nvPr/>
        </p:nvSpPr>
        <p:spPr>
          <a:xfrm>
            <a:off x="429827" y="2614853"/>
            <a:ext cx="11323809" cy="2564805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sz="2400"/>
              <a:t>Be able to assess a casualty’s condition calmly and give first aid to someone who is bleeding</a:t>
            </a:r>
          </a:p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endParaRPr lang="en-GB" sz="2400"/>
          </a:p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sz="2400"/>
              <a:t>Be able to give first aid to a casualty who is in shock</a:t>
            </a:r>
          </a:p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endParaRPr lang="en-GB" sz="2400"/>
          </a:p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sz="2400"/>
              <a:t>Be able to seek medical help if required for a casualty who is bleeding.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B9D45D-18DC-14C1-EEFE-D7FC7EDA7AF9}"/>
              </a:ext>
            </a:extLst>
          </p:cNvPr>
          <p:cNvSpPr txBox="1">
            <a:spLocks/>
          </p:cNvSpPr>
          <p:nvPr/>
        </p:nvSpPr>
        <p:spPr>
          <a:xfrm>
            <a:off x="429827" y="1872304"/>
            <a:ext cx="4361052" cy="524919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>
                <a:solidFill>
                  <a:srgbClr val="009F53"/>
                </a:solidFill>
              </a:rPr>
              <a:t>Learning outcomes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79EF432-A39E-DB8A-6E59-42AC06999E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2223917" cy="602890"/>
          </a:xfrm>
          <a:solidFill>
            <a:srgbClr val="009F53"/>
          </a:solidFill>
        </p:spPr>
        <p:txBody>
          <a:bodyPr/>
          <a:lstStyle/>
          <a:p>
            <a:r>
              <a:rPr lang="en-US" sz="3700"/>
              <a:t>Bleeding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FFA8917-5DE2-3FA3-13D0-6920EF93D4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191025"/>
              </p:ext>
            </p:extLst>
          </p:nvPr>
        </p:nvGraphicFramePr>
        <p:xfrm>
          <a:off x="106790" y="6700237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115332034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KS2-POW-V1.0-4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80494077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0709900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289BA53-FA18-D76B-A38D-3723C7C5D3BC}"/>
              </a:ext>
            </a:extLst>
          </p:cNvPr>
          <p:cNvSpPr/>
          <p:nvPr/>
        </p:nvSpPr>
        <p:spPr>
          <a:xfrm>
            <a:off x="0" y="1777429"/>
            <a:ext cx="1551398" cy="19623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316B3B2-68CE-B528-5734-90051D656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1487750" cy="539611"/>
          </a:xfrm>
          <a:solidFill>
            <a:srgbClr val="009F53"/>
          </a:solidFill>
        </p:spPr>
        <p:txBody>
          <a:bodyPr>
            <a:noAutofit/>
          </a:bodyPr>
          <a:lstStyle/>
          <a:p>
            <a:r>
              <a:rPr lang="en-US" dirty="0"/>
              <a:t>Blood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0195EDD-A0DF-4183-F9B2-D775DC8E85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191025"/>
              </p:ext>
            </p:extLst>
          </p:nvPr>
        </p:nvGraphicFramePr>
        <p:xfrm>
          <a:off x="106790" y="6700237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115332034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KS2-POW-V1.0-4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80494077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FF771FAC-C274-307B-9A09-27C67E1107F8}"/>
              </a:ext>
            </a:extLst>
          </p:cNvPr>
          <p:cNvSpPr/>
          <p:nvPr/>
        </p:nvSpPr>
        <p:spPr>
          <a:xfrm>
            <a:off x="429826" y="1999389"/>
            <a:ext cx="6823229" cy="3298339"/>
          </a:xfrm>
          <a:prstGeom prst="rect">
            <a:avLst/>
          </a:prstGeom>
          <a:ln w="38100">
            <a:solidFill>
              <a:srgbClr val="009F4D"/>
            </a:solidFill>
          </a:ln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000" b="1" dirty="0">
                <a:solidFill>
                  <a:srgbClr val="009F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Basic anatomy 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Blood is made up of different things and travels around inside of our body. It provides the body with a lot of important things we need to survive</a:t>
            </a:r>
            <a:b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The heart pumps blood around the body</a:t>
            </a:r>
            <a:b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Blood travels around the body inside of vessels which are all different sizes.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9DEA2B3-7252-B776-C8AB-AD94258F2F55}"/>
              </a:ext>
            </a:extLst>
          </p:cNvPr>
          <p:cNvGrpSpPr/>
          <p:nvPr/>
        </p:nvGrpSpPr>
        <p:grpSpPr>
          <a:xfrm>
            <a:off x="7682405" y="1653133"/>
            <a:ext cx="3477275" cy="4888342"/>
            <a:chOff x="50334" y="1653133"/>
            <a:chExt cx="3477275" cy="4888342"/>
          </a:xfrm>
        </p:grpSpPr>
        <p:pic>
          <p:nvPicPr>
            <p:cNvPr id="9" name="Picture 8" descr="Diagram of blood vessels inside the human body.">
              <a:extLst>
                <a:ext uri="{FF2B5EF4-FFF2-40B4-BE49-F238E27FC236}">
                  <a16:creationId xmlns:a16="http://schemas.microsoft.com/office/drawing/2014/main" id="{CB2CE4D8-AD75-2AEB-6E2D-6F469FADA0F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334" y="1653133"/>
              <a:ext cx="2444171" cy="4888342"/>
            </a:xfrm>
            <a:prstGeom prst="rect">
              <a:avLst/>
            </a:prstGeom>
          </p:spPr>
        </p:pic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C991D80-48A5-B414-326D-95850F1F6D11}"/>
                </a:ext>
              </a:extLst>
            </p:cNvPr>
            <p:cNvSpPr/>
            <p:nvPr/>
          </p:nvSpPr>
          <p:spPr>
            <a:xfrm>
              <a:off x="2181138" y="1999389"/>
              <a:ext cx="1291904" cy="1345721"/>
            </a:xfrm>
            <a:prstGeom prst="ellipse">
              <a:avLst/>
            </a:prstGeom>
            <a:solidFill>
              <a:srgbClr val="BFDFD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1" name="Picture 10" descr="Red blood cells floating in the air&#10;&#10;Description automatically generated">
              <a:extLst>
                <a:ext uri="{FF2B5EF4-FFF2-40B4-BE49-F238E27FC236}">
                  <a16:creationId xmlns:a16="http://schemas.microsoft.com/office/drawing/2014/main" id="{0FD3E2EE-2EFF-6EF2-3D63-42351735066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6570" y="2229499"/>
              <a:ext cx="1401039" cy="894590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2" name="Graphic 11" descr="Arrow: Counter-clockwise curve with solid fill">
              <a:extLst>
                <a:ext uri="{FF2B5EF4-FFF2-40B4-BE49-F238E27FC236}">
                  <a16:creationId xmlns:a16="http://schemas.microsoft.com/office/drawing/2014/main" id="{1EA15A75-8BB8-9DC7-428B-F5C846E551D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rot="3582954">
              <a:off x="2037304" y="2843766"/>
              <a:ext cx="914400" cy="1426668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1466102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0316B3B2-68CE-B528-5734-90051D656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20"/>
            <a:ext cx="4272118" cy="634787"/>
          </a:xfrm>
          <a:solidFill>
            <a:srgbClr val="009F53"/>
          </a:solidFill>
        </p:spPr>
        <p:txBody>
          <a:bodyPr>
            <a:noAutofit/>
          </a:bodyPr>
          <a:lstStyle/>
          <a:p>
            <a:r>
              <a:rPr lang="en-US" sz="3700"/>
              <a:t>What do you see?</a:t>
            </a:r>
          </a:p>
        </p:txBody>
      </p:sp>
      <p:pic>
        <p:nvPicPr>
          <p:cNvPr id="2" name="Picture 1" descr="Diagram of blood vessels within the human body.">
            <a:extLst>
              <a:ext uri="{FF2B5EF4-FFF2-40B4-BE49-F238E27FC236}">
                <a16:creationId xmlns:a16="http://schemas.microsoft.com/office/drawing/2014/main" id="{6C4F775A-DD0F-FC4C-9D54-172894B96F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4496" y="1340629"/>
            <a:ext cx="2471408" cy="4942817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38DB974-694A-CA22-F3E1-AF233986EB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191025"/>
              </p:ext>
            </p:extLst>
          </p:nvPr>
        </p:nvGraphicFramePr>
        <p:xfrm>
          <a:off x="106790" y="6700237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115332034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KS2-POW-V1.0-4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80494077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AECF5364-C97F-82DA-C2D9-53D573DF3F24}"/>
              </a:ext>
            </a:extLst>
          </p:cNvPr>
          <p:cNvSpPr/>
          <p:nvPr/>
        </p:nvSpPr>
        <p:spPr>
          <a:xfrm>
            <a:off x="0" y="1777429"/>
            <a:ext cx="1551398" cy="19623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Graphic 7" descr="Arrow: Counter-clockwise curve with solid fill">
            <a:extLst>
              <a:ext uri="{FF2B5EF4-FFF2-40B4-BE49-F238E27FC236}">
                <a16:creationId xmlns:a16="http://schemas.microsoft.com/office/drawing/2014/main" id="{8BA79C3E-74DF-83FC-EF82-A04A64F169E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0800000" flipH="1">
            <a:off x="6883974" y="2471675"/>
            <a:ext cx="1870927" cy="2919064"/>
          </a:xfrm>
          <a:prstGeom prst="rect">
            <a:avLst/>
          </a:prstGeom>
        </p:spPr>
      </p:pic>
      <p:pic>
        <p:nvPicPr>
          <p:cNvPr id="9" name="Graphic 8" descr="Arrow: Counter-clockwise curve with solid fill">
            <a:extLst>
              <a:ext uri="{FF2B5EF4-FFF2-40B4-BE49-F238E27FC236}">
                <a16:creationId xmlns:a16="http://schemas.microsoft.com/office/drawing/2014/main" id="{EBF527A5-5BAA-744C-9252-D14CB8E1234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0800000" flipV="1">
            <a:off x="3159910" y="2758611"/>
            <a:ext cx="1870927" cy="291906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5595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2B0D218-8564-BAE1-DEC2-23E200D0719C}"/>
              </a:ext>
            </a:extLst>
          </p:cNvPr>
          <p:cNvSpPr/>
          <p:nvPr/>
        </p:nvSpPr>
        <p:spPr>
          <a:xfrm>
            <a:off x="0" y="1777429"/>
            <a:ext cx="1551398" cy="19623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316B3B2-68CE-B528-5734-90051D656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6" y="641120"/>
            <a:ext cx="5666173" cy="634787"/>
          </a:xfrm>
          <a:solidFill>
            <a:srgbClr val="009F53"/>
          </a:solidFill>
        </p:spPr>
        <p:txBody>
          <a:bodyPr>
            <a:noAutofit/>
          </a:bodyPr>
          <a:lstStyle/>
          <a:p>
            <a:r>
              <a:rPr lang="en-US" sz="3700"/>
              <a:t>Activity 1: Making blood</a:t>
            </a:r>
          </a:p>
        </p:txBody>
      </p:sp>
      <p:pic>
        <p:nvPicPr>
          <p:cNvPr id="11" name="Picture 10" descr="Close up view of platelets in the blood">
            <a:extLst>
              <a:ext uri="{FF2B5EF4-FFF2-40B4-BE49-F238E27FC236}">
                <a16:creationId xmlns:a16="http://schemas.microsoft.com/office/drawing/2014/main" id="{D50E3450-0862-54CA-E55F-87BD4C5D1D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808" y="2553196"/>
            <a:ext cx="5393753" cy="30341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5E2BA75-CD82-C6BE-4F57-9E2C8CA65D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191025"/>
              </p:ext>
            </p:extLst>
          </p:nvPr>
        </p:nvGraphicFramePr>
        <p:xfrm>
          <a:off x="106790" y="6700237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115332034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KS2-POW-V1.0-4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80494077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CE4A76B0-66E1-2C3A-9B67-F9D7A9E4D3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3919" y="1817995"/>
            <a:ext cx="3067269" cy="43988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660945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19E5779-4A54-2EA5-7124-6A62E57E893E}"/>
              </a:ext>
            </a:extLst>
          </p:cNvPr>
          <p:cNvSpPr/>
          <p:nvPr/>
        </p:nvSpPr>
        <p:spPr>
          <a:xfrm>
            <a:off x="0" y="1777429"/>
            <a:ext cx="1551398" cy="19623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316B3B2-68CE-B528-5734-90051D656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6" y="641120"/>
            <a:ext cx="4581561" cy="634787"/>
          </a:xfrm>
          <a:solidFill>
            <a:srgbClr val="009F53"/>
          </a:solidFill>
        </p:spPr>
        <p:txBody>
          <a:bodyPr>
            <a:noAutofit/>
          </a:bodyPr>
          <a:lstStyle/>
          <a:p>
            <a:r>
              <a:rPr lang="en-US" sz="3700"/>
              <a:t>What do you think?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513886-9917-8380-DBED-BDA39D8AA3DA}"/>
              </a:ext>
            </a:extLst>
          </p:cNvPr>
          <p:cNvSpPr txBox="1"/>
          <p:nvPr/>
        </p:nvSpPr>
        <p:spPr>
          <a:xfrm>
            <a:off x="3289219" y="2575044"/>
            <a:ext cx="5489539" cy="2063544"/>
          </a:xfrm>
          <a:prstGeom prst="roundRect">
            <a:avLst/>
          </a:prstGeom>
          <a:solidFill>
            <a:srgbClr val="009F53"/>
          </a:solidFill>
          <a:ln w="38100">
            <a:solidFill>
              <a:srgbClr val="009F5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840" b="1">
                <a:solidFill>
                  <a:schemeClr val="bg1"/>
                </a:solidFill>
              </a:rPr>
              <a:t>Signs and symptoms of someone bleeding could be… </a:t>
            </a: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AAF18B33-35D7-5DC3-88C4-3F0A42EC6584}"/>
              </a:ext>
            </a:extLst>
          </p:cNvPr>
          <p:cNvSpPr/>
          <p:nvPr/>
        </p:nvSpPr>
        <p:spPr>
          <a:xfrm>
            <a:off x="429826" y="2792405"/>
            <a:ext cx="2578656" cy="1213336"/>
          </a:xfrm>
          <a:prstGeom prst="wedgeRoundRectCallout">
            <a:avLst>
              <a:gd name="adj1" fmla="val 58748"/>
              <a:gd name="adj2" fmla="val 90256"/>
              <a:gd name="adj3" fmla="val 16667"/>
            </a:avLst>
          </a:prstGeom>
          <a:noFill/>
          <a:ln w="28575">
            <a:solidFill>
              <a:srgbClr val="009F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rgbClr val="009F53"/>
                </a:solidFill>
              </a:rPr>
              <a:t>A </a:t>
            </a:r>
            <a:r>
              <a:rPr lang="en-GB" sz="2400" b="1" dirty="0">
                <a:solidFill>
                  <a:srgbClr val="009F53"/>
                </a:solidFill>
              </a:rPr>
              <a:t>SIGN</a:t>
            </a:r>
            <a:r>
              <a:rPr lang="en-GB" sz="2400" dirty="0">
                <a:solidFill>
                  <a:srgbClr val="009F53"/>
                </a:solidFill>
              </a:rPr>
              <a:t> is something you can see.</a:t>
            </a:r>
          </a:p>
        </p:txBody>
      </p:sp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04D1C646-402B-1136-2CF2-D25309231AF3}"/>
              </a:ext>
            </a:extLst>
          </p:cNvPr>
          <p:cNvSpPr/>
          <p:nvPr/>
        </p:nvSpPr>
        <p:spPr>
          <a:xfrm>
            <a:off x="8902782" y="2575044"/>
            <a:ext cx="3115047" cy="1648058"/>
          </a:xfrm>
          <a:prstGeom prst="wedgeRoundRectCallout">
            <a:avLst>
              <a:gd name="adj1" fmla="val -56435"/>
              <a:gd name="adj2" fmla="val 86555"/>
              <a:gd name="adj3" fmla="val 16667"/>
            </a:avLst>
          </a:prstGeom>
          <a:noFill/>
          <a:ln w="28575">
            <a:solidFill>
              <a:srgbClr val="009F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>
                <a:solidFill>
                  <a:srgbClr val="009F53"/>
                </a:solidFill>
              </a:rPr>
              <a:t>A </a:t>
            </a:r>
            <a:r>
              <a:rPr lang="en-GB" sz="2400" b="1">
                <a:solidFill>
                  <a:srgbClr val="009F53"/>
                </a:solidFill>
              </a:rPr>
              <a:t>SYMPTOM</a:t>
            </a:r>
            <a:r>
              <a:rPr lang="en-GB" sz="2400">
                <a:solidFill>
                  <a:srgbClr val="009F53"/>
                </a:solidFill>
              </a:rPr>
              <a:t> is something that the casualty can tell you they are feeling.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5FC9B4C-3E64-CE74-7040-47FF3ED334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2196" y="4701524"/>
            <a:ext cx="1229177" cy="1648058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CF57BBA-BFFD-A416-CA7C-5FE748ED69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6157083"/>
              </p:ext>
            </p:extLst>
          </p:nvPr>
        </p:nvGraphicFramePr>
        <p:xfrm>
          <a:off x="106790" y="6700237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115332034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KS2-POW-V1.0-4</a:t>
                      </a:r>
                    </a:p>
                  </a:txBody>
                  <a:tcPr marL="6350" marR="6350" marT="6350" anchor="b">
                    <a:lnL w="6350" cap="flat" cmpd="sng" algn="ctr">
                      <a:solidFill>
                        <a:srgbClr val="F0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0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0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0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0494077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9851068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43570C6-D5AF-F66E-F47A-08B179C6D31E}"/>
              </a:ext>
            </a:extLst>
          </p:cNvPr>
          <p:cNvSpPr/>
          <p:nvPr/>
        </p:nvSpPr>
        <p:spPr>
          <a:xfrm>
            <a:off x="0" y="1777429"/>
            <a:ext cx="1551398" cy="19623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316B3B2-68CE-B528-5734-90051D656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6" y="641120"/>
            <a:ext cx="2301499" cy="634787"/>
          </a:xfrm>
          <a:solidFill>
            <a:srgbClr val="009F53"/>
          </a:solidFill>
        </p:spPr>
        <p:txBody>
          <a:bodyPr>
            <a:noAutofit/>
          </a:bodyPr>
          <a:lstStyle/>
          <a:p>
            <a:r>
              <a:rPr lang="en-US" sz="3700"/>
              <a:t>Answers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8F3AF3E-EEAA-FA91-D61D-F131F306455E}"/>
              </a:ext>
            </a:extLst>
          </p:cNvPr>
          <p:cNvSpPr txBox="1">
            <a:spLocks noChangeAspect="1"/>
          </p:cNvSpPr>
          <p:nvPr/>
        </p:nvSpPr>
        <p:spPr>
          <a:xfrm>
            <a:off x="429825" y="1884381"/>
            <a:ext cx="5282205" cy="3952798"/>
          </a:xfrm>
          <a:prstGeom prst="rect">
            <a:avLst/>
          </a:prstGeom>
          <a:solidFill>
            <a:schemeClr val="bg1"/>
          </a:solidFill>
          <a:ln w="38100">
            <a:solidFill>
              <a:srgbClr val="009F53"/>
            </a:solidFill>
          </a:ln>
        </p:spPr>
        <p:txBody>
          <a:bodyPr wrap="square" lIns="89329" tIns="44665" rIns="89329" bIns="44665" rtlCol="0">
            <a:spAutoFit/>
          </a:bodyPr>
          <a:lstStyle/>
          <a:p>
            <a:pPr>
              <a:spcAft>
                <a:spcPts val="586"/>
              </a:spcAft>
              <a:buClr>
                <a:schemeClr val="tx2"/>
              </a:buClr>
              <a:buSzPct val="100000"/>
            </a:pPr>
            <a:r>
              <a:rPr lang="en-GB" altLang="en-US" sz="2400"/>
              <a:t>Signs and symptoms of someone bleeding from an injury could be:</a:t>
            </a:r>
          </a:p>
          <a:p>
            <a:pPr marL="438894" indent="-438894">
              <a:spcAft>
                <a:spcPts val="586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altLang="en-US" sz="2400"/>
              <a:t>Pain and blood at site of the injury</a:t>
            </a:r>
          </a:p>
          <a:p>
            <a:pPr marL="438894" indent="-438894">
              <a:spcAft>
                <a:spcPts val="586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altLang="en-US" sz="2400"/>
              <a:t>Pale skin</a:t>
            </a:r>
          </a:p>
          <a:p>
            <a:pPr marL="438894" indent="-438894">
              <a:spcAft>
                <a:spcPts val="586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altLang="en-US" sz="2400"/>
              <a:t>Feeling faint</a:t>
            </a:r>
          </a:p>
          <a:p>
            <a:pPr marL="438894" indent="-438894">
              <a:spcAft>
                <a:spcPts val="586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altLang="en-US" sz="2400"/>
              <a:t>Rapid pulse or heart rate</a:t>
            </a:r>
          </a:p>
          <a:p>
            <a:pPr marL="438894" indent="-438894">
              <a:spcAft>
                <a:spcPts val="586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altLang="en-US" sz="2400"/>
              <a:t>Distress and anxiety</a:t>
            </a:r>
          </a:p>
          <a:p>
            <a:pPr marL="438894" indent="-438894">
              <a:spcAft>
                <a:spcPts val="586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altLang="en-US" sz="2400"/>
              <a:t>Bruising and swelling</a:t>
            </a:r>
          </a:p>
          <a:p>
            <a:pPr marL="438894" indent="-438894">
              <a:spcAft>
                <a:spcPts val="586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altLang="en-US" sz="2400"/>
              <a:t>Lack of response.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4150B3-DA53-838E-B2AB-BADD98A691F9}"/>
              </a:ext>
            </a:extLst>
          </p:cNvPr>
          <p:cNvSpPr txBox="1"/>
          <p:nvPr/>
        </p:nvSpPr>
        <p:spPr>
          <a:xfrm>
            <a:off x="7137069" y="2486772"/>
            <a:ext cx="3931841" cy="3108543"/>
          </a:xfrm>
          <a:prstGeom prst="rect">
            <a:avLst/>
          </a:prstGeom>
          <a:solidFill>
            <a:srgbClr val="009F53"/>
          </a:solidFill>
          <a:ln w="38100">
            <a:solidFill>
              <a:srgbClr val="009F5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>
                <a:solidFill>
                  <a:schemeClr val="bg1"/>
                </a:solidFill>
              </a:rPr>
              <a:t>Question:</a:t>
            </a:r>
          </a:p>
          <a:p>
            <a:pPr algn="ctr"/>
            <a:r>
              <a:rPr lang="en-GB" sz="2800">
                <a:solidFill>
                  <a:schemeClr val="bg1"/>
                </a:solidFill>
              </a:rPr>
              <a:t>Would you call for help if you found someone with these signs and symptoms?</a:t>
            </a:r>
          </a:p>
          <a:p>
            <a:pPr algn="ctr"/>
            <a:endParaRPr lang="en-GB" sz="2800">
              <a:solidFill>
                <a:schemeClr val="bg1"/>
              </a:solidFill>
            </a:endParaRPr>
          </a:p>
          <a:p>
            <a:pPr algn="ctr"/>
            <a:r>
              <a:rPr lang="en-GB" sz="2800">
                <a:solidFill>
                  <a:schemeClr val="bg1"/>
                </a:solidFill>
              </a:rPr>
              <a:t>Explain your answer.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2CFF4D8-2F4F-99B0-C620-42BCB9870B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191025"/>
              </p:ext>
            </p:extLst>
          </p:nvPr>
        </p:nvGraphicFramePr>
        <p:xfrm>
          <a:off x="106790" y="6700237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115332034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KS2-POW-V1.0-4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80494077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1867733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FFB543B-EE16-987C-27AC-8A4C3D1B66A2}"/>
              </a:ext>
            </a:extLst>
          </p:cNvPr>
          <p:cNvSpPr/>
          <p:nvPr/>
        </p:nvSpPr>
        <p:spPr>
          <a:xfrm>
            <a:off x="0" y="1777429"/>
            <a:ext cx="1551398" cy="19623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316B3B2-68CE-B528-5734-90051D656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20"/>
            <a:ext cx="4985322" cy="634787"/>
          </a:xfrm>
          <a:solidFill>
            <a:srgbClr val="009F53"/>
          </a:solidFill>
        </p:spPr>
        <p:txBody>
          <a:bodyPr>
            <a:noAutofit/>
          </a:bodyPr>
          <a:lstStyle/>
          <a:p>
            <a:r>
              <a:rPr lang="en-US" sz="3700"/>
              <a:t>Activity 2: Pair share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660B473-FFB4-3D20-35A8-CA3636308A5B}"/>
              </a:ext>
            </a:extLst>
          </p:cNvPr>
          <p:cNvSpPr/>
          <p:nvPr/>
        </p:nvSpPr>
        <p:spPr>
          <a:xfrm>
            <a:off x="429827" y="1709947"/>
            <a:ext cx="6861955" cy="4481227"/>
          </a:xfrm>
          <a:prstGeom prst="rect">
            <a:avLst/>
          </a:prstGeom>
          <a:solidFill>
            <a:schemeClr val="bg1"/>
          </a:solidFill>
          <a:ln w="38100">
            <a:solidFill>
              <a:srgbClr val="009F53"/>
            </a:solidFill>
          </a:ln>
        </p:spPr>
        <p:txBody>
          <a:bodyPr wrap="square" lIns="109728" tIns="54864" rIns="109728" bIns="54864" anchor="t">
            <a:spAutoFit/>
          </a:bodyPr>
          <a:lstStyle/>
          <a:p>
            <a:pPr>
              <a:defRPr/>
            </a:pPr>
            <a:r>
              <a:rPr lang="en-GB" altLang="en-US" sz="2400" b="1" dirty="0">
                <a:cs typeface="Arial"/>
              </a:rPr>
              <a:t>Discuss in pairs </a:t>
            </a:r>
          </a:p>
          <a:p>
            <a:pPr marL="438150" indent="-438150">
              <a:spcAft>
                <a:spcPts val="586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sz="2400" dirty="0">
                <a:cs typeface="Times"/>
              </a:rPr>
              <a:t>Describe how it might feel if someone was injured and bleeding.</a:t>
            </a:r>
            <a:br>
              <a:rPr lang="en-GB" altLang="en-US" sz="2400"/>
            </a:br>
            <a:endParaRPr lang="en-GB" altLang="en-US" sz="2400">
              <a:cs typeface="Arial"/>
            </a:endParaRPr>
          </a:p>
          <a:p>
            <a:pPr>
              <a:spcAft>
                <a:spcPts val="586"/>
              </a:spcAft>
              <a:buClr>
                <a:schemeClr val="tx2"/>
              </a:buClr>
              <a:buSzPct val="100000"/>
            </a:pPr>
            <a:r>
              <a:rPr lang="en-GB" altLang="en-US" sz="2400" b="1" dirty="0"/>
              <a:t>QUESTION:</a:t>
            </a:r>
            <a:endParaRPr lang="en-GB" sz="2400" b="1" dirty="0">
              <a:solidFill>
                <a:srgbClr val="190F2F"/>
              </a:solidFill>
              <a:cs typeface="Times"/>
            </a:endParaRPr>
          </a:p>
          <a:p>
            <a:pPr marL="438150" indent="-438150">
              <a:spcAft>
                <a:spcPts val="586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sz="2400" dirty="0">
                <a:cs typeface="Times"/>
              </a:rPr>
              <a:t>What should you do straight away if you found someone who is bleeding?</a:t>
            </a:r>
            <a:br>
              <a:rPr lang="en-GB" sz="2400">
                <a:cs typeface="Times"/>
              </a:rPr>
            </a:br>
            <a:endParaRPr lang="en-GB" altLang="en-US" sz="2400">
              <a:cs typeface="Arial"/>
            </a:endParaRPr>
          </a:p>
          <a:p>
            <a:pPr>
              <a:spcAft>
                <a:spcPts val="586"/>
              </a:spcAft>
              <a:buClr>
                <a:schemeClr val="tx2"/>
              </a:buClr>
              <a:buSzPct val="100000"/>
            </a:pPr>
            <a:r>
              <a:rPr lang="en-GB" altLang="en-US" sz="2400" b="1" dirty="0"/>
              <a:t>QUESTION:</a:t>
            </a:r>
            <a:endParaRPr lang="en-GB" altLang="en-US" sz="2400" b="1" dirty="0">
              <a:cs typeface="Arial"/>
            </a:endParaRPr>
          </a:p>
          <a:p>
            <a:pPr marL="438150" indent="-438150">
              <a:spcAft>
                <a:spcPts val="586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sz="2400" dirty="0">
                <a:cs typeface="Times"/>
              </a:rPr>
              <a:t>What could you wear (if it is possible) when dealing with someone who is bleeding? Why?</a:t>
            </a:r>
            <a:endParaRPr lang="en-GB" altLang="en-US" sz="2400" dirty="0">
              <a:cs typeface="Arial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F687B42-0CBC-40CA-CE8F-0ACB5A6DA9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845979" y="2557709"/>
            <a:ext cx="3916194" cy="2785702"/>
            <a:chOff x="4002506" y="-127130"/>
            <a:chExt cx="4649866" cy="3349635"/>
          </a:xfrm>
          <a:solidFill>
            <a:schemeClr val="bg1"/>
          </a:solidFill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81A28CD8-B7E2-AC4C-8308-7A2C2BE8378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r="5210" b="1955"/>
            <a:stretch/>
          </p:blipFill>
          <p:spPr>
            <a:xfrm>
              <a:off x="4002506" y="-127130"/>
              <a:ext cx="4649866" cy="334963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9318EF96-B4FC-25F1-C07A-EC6B7D250B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9991" b="89922" l="10000" r="95467">
                          <a14:foregroundMark x1="80533" y1="68303" x2="91400" y2="67356"/>
                          <a14:foregroundMark x1="91400" y1="67356" x2="95467" y2="68992"/>
                          <a14:backgroundMark x1="59133" y1="30491" x2="69133" y2="3970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577" t="66263" b="10844"/>
            <a:stretch/>
          </p:blipFill>
          <p:spPr>
            <a:xfrm rot="1872977">
              <a:off x="5960680" y="1815353"/>
              <a:ext cx="342490" cy="30372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BCC1B39-5CA1-F147-7637-B5776F9194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191025"/>
              </p:ext>
            </p:extLst>
          </p:nvPr>
        </p:nvGraphicFramePr>
        <p:xfrm>
          <a:off x="106790" y="6700237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115332034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KS2-POW-V1.0-4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80494077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88331863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SJA WIDESCREEN 2017" val="SmryHLJN"/>
  <p:tag name="ARTICULATE_DESIGN_ID_WPT POWERPOINT TEMPLATE 2ND PROOF" val="Cqnec8aZ"/>
  <p:tag name="ARTICULATE_SLIDE_THUMBNAIL_REFRESH" val="1"/>
  <p:tag name="ARTICULATE_DESIGN_ID_TITLE SLIDE" val="T8XcEo02"/>
  <p:tag name="ARTICULATE_DESIGN_ID_CUSTOM DESIGN" val="paC9YVLI"/>
  <p:tag name="ARTICULATE_SLIDE_COUNT" val="19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itle Slide">
  <a:themeElements>
    <a:clrScheme name="SJA">
      <a:dk1>
        <a:sysClr val="windowText" lastClr="000000"/>
      </a:dk1>
      <a:lt1>
        <a:sysClr val="window" lastClr="FFFFFF"/>
      </a:lt1>
      <a:dk2>
        <a:srgbClr val="007A53"/>
      </a:dk2>
      <a:lt2>
        <a:srgbClr val="97999B"/>
      </a:lt2>
      <a:accent1>
        <a:srgbClr val="009F4D"/>
      </a:accent1>
      <a:accent2>
        <a:srgbClr val="007A53"/>
      </a:accent2>
      <a:accent3>
        <a:srgbClr val="E1E000"/>
      </a:accent3>
      <a:accent4>
        <a:srgbClr val="009F4D"/>
      </a:accent4>
      <a:accent5>
        <a:srgbClr val="007A53"/>
      </a:accent5>
      <a:accent6>
        <a:srgbClr val="E1E000"/>
      </a:accent6>
      <a:hlink>
        <a:srgbClr val="009F4D"/>
      </a:hlink>
      <a:folHlink>
        <a:srgbClr val="007A53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sk Me PowerPoint Template" id="{B5C3ED6A-EE0D-447C-81F0-470EE41DBD0F}" vid="{6E41008A-600E-4CF5-917E-DDE18C81D421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sk Me PowerPoint Template" id="{B5C3ED6A-EE0D-447C-81F0-470EE41DBD0F}" vid="{1426EA6F-DDBD-41AE-ABE0-EE258E1D530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115C7967C282B498D07A545C45E3813" ma:contentTypeVersion="12" ma:contentTypeDescription="Create a new document." ma:contentTypeScope="" ma:versionID="71c79337ffdd2d69d3b98459c750d2b8">
  <xsd:schema xmlns:xsd="http://www.w3.org/2001/XMLSchema" xmlns:xs="http://www.w3.org/2001/XMLSchema" xmlns:p="http://schemas.microsoft.com/office/2006/metadata/properties" xmlns:ns2="390d404e-0626-4080-b1d6-096a1e5491dd" xmlns:ns3="b643e50d-6a0e-4959-bcd2-c84af2e5da48" targetNamespace="http://schemas.microsoft.com/office/2006/metadata/properties" ma:root="true" ma:fieldsID="e916c887547114bde135811bed2b732f" ns2:_="" ns3:_="">
    <xsd:import namespace="390d404e-0626-4080-b1d6-096a1e5491dd"/>
    <xsd:import namespace="b643e50d-6a0e-4959-bcd2-c84af2e5da4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ObjectDetectorVersions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0d404e-0626-4080-b1d6-096a1e5491d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61a7e106-ddae-41a2-a451-89a7bf9a77c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43e50d-6a0e-4959-bcd2-c84af2e5da4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90d404e-0626-4080-b1d6-096a1e5491d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D0ECABB-C0A0-436C-A6FE-252652EDA0C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90d404e-0626-4080-b1d6-096a1e5491dd"/>
    <ds:schemaRef ds:uri="b643e50d-6a0e-4959-bcd2-c84af2e5da4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45A9C4A-748C-4CA1-8B0F-0DB96C79FB8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B4730A6-33AF-4055-A0F8-001D64E2CACF}">
  <ds:schemaRefs>
    <ds:schemaRef ds:uri="390d404e-0626-4080-b1d6-096a1e5491dd"/>
    <ds:schemaRef ds:uri="b643e50d-6a0e-4959-bcd2-c84af2e5da48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Ask Me PowerPoint Template</Template>
  <TotalTime>6</TotalTime>
  <Words>1061</Words>
  <Application>Microsoft Office PowerPoint</Application>
  <PresentationFormat>Widescreen</PresentationFormat>
  <Paragraphs>161</Paragraphs>
  <Slides>19</Slides>
  <Notes>16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Calibri</vt:lpstr>
      <vt:lpstr>Lucida Grande</vt:lpstr>
      <vt:lpstr>Segoe UI Symbol</vt:lpstr>
      <vt:lpstr>Whitney Book</vt:lpstr>
      <vt:lpstr>Wingdings 3</vt:lpstr>
      <vt:lpstr>Title Slide</vt:lpstr>
      <vt:lpstr>Custom Design</vt:lpstr>
      <vt:lpstr>KS2 – Bleeding</vt:lpstr>
      <vt:lpstr>Bleeding</vt:lpstr>
      <vt:lpstr>Bleeding</vt:lpstr>
      <vt:lpstr>Blood</vt:lpstr>
      <vt:lpstr>What do you see?</vt:lpstr>
      <vt:lpstr>Activity 1: Making blood</vt:lpstr>
      <vt:lpstr>What do you think?</vt:lpstr>
      <vt:lpstr>Answers</vt:lpstr>
      <vt:lpstr>Activity 2: Pair share</vt:lpstr>
      <vt:lpstr>Video - Bleeding</vt:lpstr>
      <vt:lpstr>Nosebleeds</vt:lpstr>
      <vt:lpstr>Severe bleeding</vt:lpstr>
      <vt:lpstr>Shock</vt:lpstr>
      <vt:lpstr>Shock</vt:lpstr>
      <vt:lpstr>Scenario 1</vt:lpstr>
      <vt:lpstr>Scenario 2</vt:lpstr>
      <vt:lpstr>Check my learning: Bleeding</vt:lpstr>
      <vt:lpstr>PowerPoint Presentation</vt:lpstr>
      <vt:lpstr>Request a certificate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Schools online KS2 Bleeding Powerpoint</dc:title>
  <dc:creator>Emily Hubbard</dc:creator>
  <cp:keywords>Schools online KS2 Bleeding</cp:keywords>
  <cp:lastModifiedBy>Emily Hubbard</cp:lastModifiedBy>
  <cp:revision>7</cp:revision>
  <cp:lastPrinted>2019-05-15T13:36:07Z</cp:lastPrinted>
  <dcterms:created xsi:type="dcterms:W3CDTF">2021-12-07T10:58:36Z</dcterms:created>
  <dcterms:modified xsi:type="dcterms:W3CDTF">2023-10-19T09:14:28Z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0x010100F115C7967C282B498D07A545C45E3813</vt:lpwstr>
  </property>
  <property fmtid="{D5CDD505-2E9C-101B-9397-08002B2CF9AE}" pid="3" name="ArticulateGUID">
    <vt:lpwstr>02549C3A-E94B-4E88-A8E0-93DD27938AE4</vt:lpwstr>
  </property>
  <property fmtid="{D5CDD505-2E9C-101B-9397-08002B2CF9AE}" pid="4" name="ArticulatePath">
    <vt:lpwstr>https://stjohn.sharepoint.com/sites/Eventmanagementtraining/Shared Documents/02 Foundation/Training Material/Event Lead</vt:lpwstr>
  </property>
  <property fmtid="{D5CDD505-2E9C-101B-9397-08002B2CF9AE}" pid="5" name="AuthorIds_UIVersion_11264">
    <vt:lpwstr>25</vt:lpwstr>
  </property>
  <property fmtid="{D5CDD505-2E9C-101B-9397-08002B2CF9AE}" pid="6" name="Role Type">
    <vt:lpwstr>1;#All St John People|e5e87b93-77c5-4fe4-a726-43c16f726064</vt:lpwstr>
  </property>
  <property fmtid="{D5CDD505-2E9C-101B-9397-08002B2CF9AE}" pid="7" name="Directorate">
    <vt:lpwstr>2;#Strategy ＆ Communications|b7829fc3-3c32-4ca0-81b7-437e33d9aa36</vt:lpwstr>
  </property>
  <property fmtid="{D5CDD505-2E9C-101B-9397-08002B2CF9AE}" pid="8" name="Team/Department/Topic">
    <vt:lpwstr>3;#Communication|478728dc-e1eb-4d1a-8bfa-963a8197b6d7</vt:lpwstr>
  </property>
  <property fmtid="{D5CDD505-2E9C-101B-9397-08002B2CF9AE}" pid="9" name="MediaServiceImageTags">
    <vt:lpwstr/>
  </property>
</Properties>
</file>