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4"/>
    <p:sldMasterId id="2147483731" r:id="rId5"/>
  </p:sldMasterIdLst>
  <p:notesMasterIdLst>
    <p:notesMasterId r:id="rId22"/>
  </p:notesMasterIdLst>
  <p:handoutMasterIdLst>
    <p:handoutMasterId r:id="rId23"/>
  </p:handoutMasterIdLst>
  <p:sldIdLst>
    <p:sldId id="295" r:id="rId6"/>
    <p:sldId id="301" r:id="rId7"/>
    <p:sldId id="296" r:id="rId8"/>
    <p:sldId id="871" r:id="rId9"/>
    <p:sldId id="856" r:id="rId10"/>
    <p:sldId id="872" r:id="rId11"/>
    <p:sldId id="874" r:id="rId12"/>
    <p:sldId id="875" r:id="rId13"/>
    <p:sldId id="876" r:id="rId14"/>
    <p:sldId id="877" r:id="rId15"/>
    <p:sldId id="878" r:id="rId16"/>
    <p:sldId id="879" r:id="rId17"/>
    <p:sldId id="868" r:id="rId18"/>
    <p:sldId id="850" r:id="rId19"/>
    <p:sldId id="755" r:id="rId20"/>
    <p:sldId id="854" r:id="rId21"/>
  </p:sldIdLst>
  <p:sldSz cx="12192000" cy="6858000"/>
  <p:notesSz cx="6888163" cy="100203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92106178-E81A-4264-A3A4-68DA08A4B80B}">
          <p14:sldIdLst>
            <p14:sldId id="295"/>
            <p14:sldId id="301"/>
            <p14:sldId id="296"/>
            <p14:sldId id="871"/>
            <p14:sldId id="856"/>
            <p14:sldId id="872"/>
            <p14:sldId id="874"/>
            <p14:sldId id="875"/>
            <p14:sldId id="876"/>
            <p14:sldId id="877"/>
            <p14:sldId id="878"/>
            <p14:sldId id="879"/>
            <p14:sldId id="868"/>
            <p14:sldId id="850"/>
            <p14:sldId id="755"/>
            <p14:sldId id="85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vie Slade" initials="SS" lastIdx="11" clrIdx="0"/>
  <p:cmAuthor id="2" name="Emma Smart" initials="ES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E001"/>
    <a:srgbClr val="009F53"/>
    <a:srgbClr val="BFDFD2"/>
    <a:srgbClr val="97999B"/>
    <a:srgbClr val="007A53"/>
    <a:srgbClr val="F2B800"/>
    <a:srgbClr val="EEB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A5FED1-06BB-46B3-B990-989E9421F9F8}" v="6" dt="2023-10-18T20:55:34.3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gs" Target="tags/tag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y Hubbard" userId="1d4a9d99-d5ce-44ef-95ca-ec6a92907a60" providerId="ADAL" clId="{47D6C425-72B3-42CE-B296-B2F2673C8EE1}"/>
    <pc:docChg chg="custSel modSld replTag delTag">
      <pc:chgData name="Emily Hubbard" userId="1d4a9d99-d5ce-44ef-95ca-ec6a92907a60" providerId="ADAL" clId="{47D6C425-72B3-42CE-B296-B2F2673C8EE1}" dt="2023-04-27T16:35:29.298" v="255"/>
      <pc:docMkLst>
        <pc:docMk/>
      </pc:docMkLst>
      <pc:sldChg chg="replTag delTag">
        <pc:chgData name="Emily Hubbard" userId="1d4a9d99-d5ce-44ef-95ca-ec6a92907a60" providerId="ADAL" clId="{47D6C425-72B3-42CE-B296-B2F2673C8EE1}" dt="2023-04-27T16:35:03.844" v="240"/>
        <pc:sldMkLst>
          <pc:docMk/>
          <pc:sldMk cId="907891355" sldId="295"/>
        </pc:sldMkLst>
      </pc:sldChg>
      <pc:sldChg chg="addSp modSp mod replTag delTag">
        <pc:chgData name="Emily Hubbard" userId="1d4a9d99-d5ce-44ef-95ca-ec6a92907a60" providerId="ADAL" clId="{47D6C425-72B3-42CE-B296-B2F2673C8EE1}" dt="2023-04-17T13:55:38.072" v="230"/>
        <pc:sldMkLst>
          <pc:docMk/>
          <pc:sldMk cId="4070990076" sldId="296"/>
        </pc:sldMkLst>
        <pc:spChg chg="mod">
          <ac:chgData name="Emily Hubbard" userId="1d4a9d99-d5ce-44ef-95ca-ec6a92907a60" providerId="ADAL" clId="{47D6C425-72B3-42CE-B296-B2F2673C8EE1}" dt="2023-04-17T13:43:56.408" v="29" actId="1076"/>
          <ac:spMkLst>
            <pc:docMk/>
            <pc:sldMk cId="4070990076" sldId="296"/>
            <ac:spMk id="2" creationId="{9CB9D45D-18DC-14C1-EEFE-D7FC7EDA7AF9}"/>
          </ac:spMkLst>
        </pc:spChg>
        <pc:spChg chg="add mod ord">
          <ac:chgData name="Emily Hubbard" userId="1d4a9d99-d5ce-44ef-95ca-ec6a92907a60" providerId="ADAL" clId="{47D6C425-72B3-42CE-B296-B2F2673C8EE1}" dt="2023-04-17T13:43:48.178" v="27" actId="171"/>
          <ac:spMkLst>
            <pc:docMk/>
            <pc:sldMk cId="4070990076" sldId="296"/>
            <ac:spMk id="5" creationId="{F8D9BE16-B4F2-9F1B-366E-573A9051ADCB}"/>
          </ac:spMkLst>
        </pc:spChg>
        <pc:spChg chg="mod">
          <ac:chgData name="Emily Hubbard" userId="1d4a9d99-d5ce-44ef-95ca-ec6a92907a60" providerId="ADAL" clId="{47D6C425-72B3-42CE-B296-B2F2673C8EE1}" dt="2023-04-17T13:43:53.306" v="28" actId="1076"/>
          <ac:spMkLst>
            <pc:docMk/>
            <pc:sldMk cId="4070990076" sldId="296"/>
            <ac:spMk id="7" creationId="{3E2A30D4-16FF-7CED-D16C-1D76817EF764}"/>
          </ac:spMkLst>
        </pc:spChg>
      </pc:sldChg>
      <pc:sldChg chg="addSp modSp mod replTag delTag">
        <pc:chgData name="Emily Hubbard" userId="1d4a9d99-d5ce-44ef-95ca-ec6a92907a60" providerId="ADAL" clId="{47D6C425-72B3-42CE-B296-B2F2673C8EE1}" dt="2023-04-17T13:43:40.267" v="14" actId="2085"/>
        <pc:sldMkLst>
          <pc:docMk/>
          <pc:sldMk cId="3981157455" sldId="301"/>
        </pc:sldMkLst>
        <pc:spChg chg="add mod">
          <ac:chgData name="Emily Hubbard" userId="1d4a9d99-d5ce-44ef-95ca-ec6a92907a60" providerId="ADAL" clId="{47D6C425-72B3-42CE-B296-B2F2673C8EE1}" dt="2023-04-17T13:43:40.267" v="14" actId="2085"/>
          <ac:spMkLst>
            <pc:docMk/>
            <pc:sldMk cId="3981157455" sldId="301"/>
            <ac:spMk id="3" creationId="{6406AF44-3F7A-B598-4A70-91CAB2FA669E}"/>
          </ac:spMkLst>
        </pc:spChg>
      </pc:sldChg>
      <pc:sldChg chg="addSp modSp modTransition replTag delTag">
        <pc:chgData name="Emily Hubbard" userId="1d4a9d99-d5ce-44ef-95ca-ec6a92907a60" providerId="ADAL" clId="{47D6C425-72B3-42CE-B296-B2F2673C8EE1}" dt="2023-04-27T16:35:29.298" v="255"/>
        <pc:sldMkLst>
          <pc:docMk/>
          <pc:sldMk cId="3712363524" sldId="755"/>
        </pc:sldMkLst>
        <pc:spChg chg="add mod">
          <ac:chgData name="Emily Hubbard" userId="1d4a9d99-d5ce-44ef-95ca-ec6a92907a60" providerId="ADAL" clId="{47D6C425-72B3-42CE-B296-B2F2673C8EE1}" dt="2023-04-17T13:48:56.010" v="207"/>
          <ac:spMkLst>
            <pc:docMk/>
            <pc:sldMk cId="3712363524" sldId="755"/>
            <ac:spMk id="6" creationId="{828FC850-62AD-93E3-0902-938F85EEAE00}"/>
          </ac:spMkLst>
        </pc:spChg>
      </pc:sldChg>
      <pc:sldChg chg="addSp modSp mod replTag delTag">
        <pc:chgData name="Emily Hubbard" userId="1d4a9d99-d5ce-44ef-95ca-ec6a92907a60" providerId="ADAL" clId="{47D6C425-72B3-42CE-B296-B2F2673C8EE1}" dt="2023-04-17T13:48:34.650" v="204" actId="1035"/>
        <pc:sldMkLst>
          <pc:docMk/>
          <pc:sldMk cId="1801521897" sldId="850"/>
        </pc:sldMkLst>
        <pc:spChg chg="mod">
          <ac:chgData name="Emily Hubbard" userId="1d4a9d99-d5ce-44ef-95ca-ec6a92907a60" providerId="ADAL" clId="{47D6C425-72B3-42CE-B296-B2F2673C8EE1}" dt="2023-04-17T13:48:15.051" v="150" actId="1076"/>
          <ac:spMkLst>
            <pc:docMk/>
            <pc:sldMk cId="1801521897" sldId="850"/>
            <ac:spMk id="2" creationId="{9CB9D45D-18DC-14C1-EEFE-D7FC7EDA7AF9}"/>
          </ac:spMkLst>
        </pc:spChg>
        <pc:spChg chg="mod">
          <ac:chgData name="Emily Hubbard" userId="1d4a9d99-d5ce-44ef-95ca-ec6a92907a60" providerId="ADAL" clId="{47D6C425-72B3-42CE-B296-B2F2673C8EE1}" dt="2023-04-17T13:48:17.714" v="151" actId="1076"/>
          <ac:spMkLst>
            <pc:docMk/>
            <pc:sldMk cId="1801521897" sldId="850"/>
            <ac:spMk id="3" creationId="{D752FD05-BEB0-8D30-F7A8-951D532096F7}"/>
          </ac:spMkLst>
        </pc:spChg>
        <pc:spChg chg="add mod ord">
          <ac:chgData name="Emily Hubbard" userId="1d4a9d99-d5ce-44ef-95ca-ec6a92907a60" providerId="ADAL" clId="{47D6C425-72B3-42CE-B296-B2F2673C8EE1}" dt="2023-04-17T13:47:55.925" v="149" actId="171"/>
          <ac:spMkLst>
            <pc:docMk/>
            <pc:sldMk cId="1801521897" sldId="850"/>
            <ac:spMk id="5" creationId="{B003CC39-284D-B270-B3FF-B8BF46034836}"/>
          </ac:spMkLst>
        </pc:spChg>
        <pc:spChg chg="mod">
          <ac:chgData name="Emily Hubbard" userId="1d4a9d99-d5ce-44ef-95ca-ec6a92907a60" providerId="ADAL" clId="{47D6C425-72B3-42CE-B296-B2F2673C8EE1}" dt="2023-04-17T13:48:24.890" v="176" actId="1035"/>
          <ac:spMkLst>
            <pc:docMk/>
            <pc:sldMk cId="1801521897" sldId="850"/>
            <ac:spMk id="13" creationId="{8F1AFDA9-1722-9AAD-7C29-2CA8C4704844}"/>
          </ac:spMkLst>
        </pc:spChg>
        <pc:spChg chg="mod">
          <ac:chgData name="Emily Hubbard" userId="1d4a9d99-d5ce-44ef-95ca-ec6a92907a60" providerId="ADAL" clId="{47D6C425-72B3-42CE-B296-B2F2673C8EE1}" dt="2023-04-17T13:48:24.890" v="176" actId="1035"/>
          <ac:spMkLst>
            <pc:docMk/>
            <pc:sldMk cId="1801521897" sldId="850"/>
            <ac:spMk id="14" creationId="{794FDC88-4C8D-FBAB-5248-C8C614A20699}"/>
          </ac:spMkLst>
        </pc:spChg>
        <pc:spChg chg="mod">
          <ac:chgData name="Emily Hubbard" userId="1d4a9d99-d5ce-44ef-95ca-ec6a92907a60" providerId="ADAL" clId="{47D6C425-72B3-42CE-B296-B2F2673C8EE1}" dt="2023-04-17T13:48:30.971" v="196" actId="1036"/>
          <ac:spMkLst>
            <pc:docMk/>
            <pc:sldMk cId="1801521897" sldId="850"/>
            <ac:spMk id="15" creationId="{A42C5383-ED22-C5F1-3B30-29FEB5371B34}"/>
          </ac:spMkLst>
        </pc:spChg>
        <pc:spChg chg="mod">
          <ac:chgData name="Emily Hubbard" userId="1d4a9d99-d5ce-44ef-95ca-ec6a92907a60" providerId="ADAL" clId="{47D6C425-72B3-42CE-B296-B2F2673C8EE1}" dt="2023-04-17T13:48:30.971" v="196" actId="1036"/>
          <ac:spMkLst>
            <pc:docMk/>
            <pc:sldMk cId="1801521897" sldId="850"/>
            <ac:spMk id="16" creationId="{60F66F39-1143-C259-124F-397626B24615}"/>
          </ac:spMkLst>
        </pc:spChg>
        <pc:picChg chg="mod">
          <ac:chgData name="Emily Hubbard" userId="1d4a9d99-d5ce-44ef-95ca-ec6a92907a60" providerId="ADAL" clId="{47D6C425-72B3-42CE-B296-B2F2673C8EE1}" dt="2023-04-17T13:48:34.650" v="204" actId="1035"/>
          <ac:picMkLst>
            <pc:docMk/>
            <pc:sldMk cId="1801521897" sldId="850"/>
            <ac:picMk id="11" creationId="{2CBFB979-A978-0AD7-CBC5-2F7878B5FC4C}"/>
          </ac:picMkLst>
        </pc:picChg>
        <pc:picChg chg="mod">
          <ac:chgData name="Emily Hubbard" userId="1d4a9d99-d5ce-44ef-95ca-ec6a92907a60" providerId="ADAL" clId="{47D6C425-72B3-42CE-B296-B2F2673C8EE1}" dt="2023-04-17T13:48:34.650" v="204" actId="1035"/>
          <ac:picMkLst>
            <pc:docMk/>
            <pc:sldMk cId="1801521897" sldId="850"/>
            <ac:picMk id="12" creationId="{CE58BF78-E177-C671-FEFA-8B78447D686B}"/>
          </ac:picMkLst>
        </pc:picChg>
      </pc:sldChg>
      <pc:sldChg chg="addSp modSp mod replTag delTag">
        <pc:chgData name="Emily Hubbard" userId="1d4a9d99-d5ce-44ef-95ca-ec6a92907a60" providerId="ADAL" clId="{47D6C425-72B3-42CE-B296-B2F2673C8EE1}" dt="2023-04-17T13:58:07.481" v="236" actId="1076"/>
        <pc:sldMkLst>
          <pc:docMk/>
          <pc:sldMk cId="3146610277" sldId="856"/>
        </pc:sldMkLst>
        <pc:spChg chg="mod">
          <ac:chgData name="Emily Hubbard" userId="1d4a9d99-d5ce-44ef-95ca-ec6a92907a60" providerId="ADAL" clId="{47D6C425-72B3-42CE-B296-B2F2673C8EE1}" dt="2023-04-17T13:58:07.481" v="236" actId="1076"/>
          <ac:spMkLst>
            <pc:docMk/>
            <pc:sldMk cId="3146610277" sldId="856"/>
            <ac:spMk id="6" creationId="{54EC7FA1-7F0C-FFD9-984D-A03B0954279A}"/>
          </ac:spMkLst>
        </pc:spChg>
        <pc:spChg chg="add mod ord">
          <ac:chgData name="Emily Hubbard" userId="1d4a9d99-d5ce-44ef-95ca-ec6a92907a60" providerId="ADAL" clId="{47D6C425-72B3-42CE-B296-B2F2673C8EE1}" dt="2023-04-17T13:46:50.735" v="47" actId="171"/>
          <ac:spMkLst>
            <pc:docMk/>
            <pc:sldMk cId="3146610277" sldId="856"/>
            <ac:spMk id="8" creationId="{77B89310-03B3-AF2D-1421-F631B0F76BB6}"/>
          </ac:spMkLst>
        </pc:spChg>
        <pc:spChg chg="mod">
          <ac:chgData name="Emily Hubbard" userId="1d4a9d99-d5ce-44ef-95ca-ec6a92907a60" providerId="ADAL" clId="{47D6C425-72B3-42CE-B296-B2F2673C8EE1}" dt="2023-04-17T13:58:03.449" v="235" actId="1076"/>
          <ac:spMkLst>
            <pc:docMk/>
            <pc:sldMk cId="3146610277" sldId="856"/>
            <ac:spMk id="12" creationId="{61C49BB9-A8CF-3113-5852-FCC16DFA67CC}"/>
          </ac:spMkLst>
        </pc:spChg>
      </pc:sldChg>
      <pc:sldChg chg="addSp modSp replTag delTag">
        <pc:chgData name="Emily Hubbard" userId="1d4a9d99-d5ce-44ef-95ca-ec6a92907a60" providerId="ADAL" clId="{47D6C425-72B3-42CE-B296-B2F2673C8EE1}" dt="2023-04-17T13:47:50.384" v="133"/>
        <pc:sldMkLst>
          <pc:docMk/>
          <pc:sldMk cId="1671286855" sldId="868"/>
        </pc:sldMkLst>
        <pc:spChg chg="add mod">
          <ac:chgData name="Emily Hubbard" userId="1d4a9d99-d5ce-44ef-95ca-ec6a92907a60" providerId="ADAL" clId="{47D6C425-72B3-42CE-B296-B2F2673C8EE1}" dt="2023-04-17T13:47:50.384" v="131"/>
          <ac:spMkLst>
            <pc:docMk/>
            <pc:sldMk cId="1671286855" sldId="868"/>
            <ac:spMk id="15" creationId="{84372971-48D0-94B7-B129-545B44709A76}"/>
          </ac:spMkLst>
        </pc:spChg>
      </pc:sldChg>
      <pc:sldChg chg="addSp modSp replTag delTag">
        <pc:chgData name="Emily Hubbard" userId="1d4a9d99-d5ce-44ef-95ca-ec6a92907a60" providerId="ADAL" clId="{47D6C425-72B3-42CE-B296-B2F2673C8EE1}" dt="2023-04-17T13:46:53.938" v="54"/>
        <pc:sldMkLst>
          <pc:docMk/>
          <pc:sldMk cId="2375790600" sldId="870"/>
        </pc:sldMkLst>
        <pc:spChg chg="add mod">
          <ac:chgData name="Emily Hubbard" userId="1d4a9d99-d5ce-44ef-95ca-ec6a92907a60" providerId="ADAL" clId="{47D6C425-72B3-42CE-B296-B2F2673C8EE1}" dt="2023-04-17T13:46:52.519" v="50"/>
          <ac:spMkLst>
            <pc:docMk/>
            <pc:sldMk cId="2375790600" sldId="870"/>
            <ac:spMk id="6" creationId="{95CE5476-33FF-1EC9-26D5-DA580513E829}"/>
          </ac:spMkLst>
        </pc:spChg>
      </pc:sldChg>
      <pc:sldChg chg="addSp modSp replTag delTag">
        <pc:chgData name="Emily Hubbard" userId="1d4a9d99-d5ce-44ef-95ca-ec6a92907a60" providerId="ADAL" clId="{47D6C425-72B3-42CE-B296-B2F2673C8EE1}" dt="2023-04-17T13:46:57.369" v="59"/>
        <pc:sldMkLst>
          <pc:docMk/>
          <pc:sldMk cId="1340782375" sldId="871"/>
        </pc:sldMkLst>
        <pc:spChg chg="add mod">
          <ac:chgData name="Emily Hubbard" userId="1d4a9d99-d5ce-44ef-95ca-ec6a92907a60" providerId="ADAL" clId="{47D6C425-72B3-42CE-B296-B2F2673C8EE1}" dt="2023-04-17T13:46:57.366" v="57"/>
          <ac:spMkLst>
            <pc:docMk/>
            <pc:sldMk cId="1340782375" sldId="871"/>
            <ac:spMk id="10" creationId="{7AE95186-1149-8185-F17D-FE36709774E1}"/>
          </ac:spMkLst>
        </pc:spChg>
      </pc:sldChg>
      <pc:sldChg chg="addSp modSp replTag delTag">
        <pc:chgData name="Emily Hubbard" userId="1d4a9d99-d5ce-44ef-95ca-ec6a92907a60" providerId="ADAL" clId="{47D6C425-72B3-42CE-B296-B2F2673C8EE1}" dt="2023-04-17T13:46:58.581" v="64"/>
        <pc:sldMkLst>
          <pc:docMk/>
          <pc:sldMk cId="4144526054" sldId="872"/>
        </pc:sldMkLst>
        <pc:spChg chg="add mod">
          <ac:chgData name="Emily Hubbard" userId="1d4a9d99-d5ce-44ef-95ca-ec6a92907a60" providerId="ADAL" clId="{47D6C425-72B3-42CE-B296-B2F2673C8EE1}" dt="2023-04-17T13:46:58.580" v="62"/>
          <ac:spMkLst>
            <pc:docMk/>
            <pc:sldMk cId="4144526054" sldId="872"/>
            <ac:spMk id="4" creationId="{A4425B6C-E764-EC2F-1D25-A6C029BED1B3}"/>
          </ac:spMkLst>
        </pc:spChg>
      </pc:sldChg>
      <pc:sldChg chg="addSp modSp modAnim replTag delTag">
        <pc:chgData name="Emily Hubbard" userId="1d4a9d99-d5ce-44ef-95ca-ec6a92907a60" providerId="ADAL" clId="{47D6C425-72B3-42CE-B296-B2F2673C8EE1}" dt="2023-04-27T16:35:18.421" v="243"/>
        <pc:sldMkLst>
          <pc:docMk/>
          <pc:sldMk cId="3356584152" sldId="874"/>
        </pc:sldMkLst>
        <pc:spChg chg="add mod">
          <ac:chgData name="Emily Hubbard" userId="1d4a9d99-d5ce-44ef-95ca-ec6a92907a60" providerId="ADAL" clId="{47D6C425-72B3-42CE-B296-B2F2673C8EE1}" dt="2023-04-17T13:47:01.110" v="67"/>
          <ac:spMkLst>
            <pc:docMk/>
            <pc:sldMk cId="3356584152" sldId="874"/>
            <ac:spMk id="11" creationId="{B389474D-4C72-5620-E25B-2DC2E15774EF}"/>
          </ac:spMkLst>
        </pc:spChg>
      </pc:sldChg>
      <pc:sldChg chg="addSp delSp modSp mod delAnim modAnim replTag delTag">
        <pc:chgData name="Emily Hubbard" userId="1d4a9d99-d5ce-44ef-95ca-ec6a92907a60" providerId="ADAL" clId="{47D6C425-72B3-42CE-B296-B2F2673C8EE1}" dt="2023-04-27T16:35:22.918" v="248"/>
        <pc:sldMkLst>
          <pc:docMk/>
          <pc:sldMk cId="1620146943" sldId="875"/>
        </pc:sldMkLst>
        <pc:spChg chg="add mod">
          <ac:chgData name="Emily Hubbard" userId="1d4a9d99-d5ce-44ef-95ca-ec6a92907a60" providerId="ADAL" clId="{47D6C425-72B3-42CE-B296-B2F2673C8EE1}" dt="2023-04-17T13:47:02.587" v="72"/>
          <ac:spMkLst>
            <pc:docMk/>
            <pc:sldMk cId="1620146943" sldId="875"/>
            <ac:spMk id="4" creationId="{82500FD9-0D7B-B9B5-990B-8E9F393B6BE4}"/>
          </ac:spMkLst>
        </pc:spChg>
        <pc:picChg chg="del">
          <ac:chgData name="Emily Hubbard" userId="1d4a9d99-d5ce-44ef-95ca-ec6a92907a60" providerId="ADAL" clId="{47D6C425-72B3-42CE-B296-B2F2673C8EE1}" dt="2023-04-17T13:47:03.696" v="75" actId="478"/>
          <ac:picMkLst>
            <pc:docMk/>
            <pc:sldMk cId="1620146943" sldId="875"/>
            <ac:picMk id="2" creationId="{1F12AF7F-A8FB-24C7-C2EB-28CF0BB91BA8}"/>
          </ac:picMkLst>
        </pc:picChg>
        <pc:picChg chg="add mod">
          <ac:chgData name="Emily Hubbard" userId="1d4a9d99-d5ce-44ef-95ca-ec6a92907a60" providerId="ADAL" clId="{47D6C425-72B3-42CE-B296-B2F2673C8EE1}" dt="2023-04-17T13:49:36.542" v="226" actId="1076"/>
          <ac:picMkLst>
            <pc:docMk/>
            <pc:sldMk cId="1620146943" sldId="875"/>
            <ac:picMk id="5" creationId="{B0512558-7A08-7179-2575-F28B6FF6A8A4}"/>
          </ac:picMkLst>
        </pc:picChg>
      </pc:sldChg>
      <pc:sldChg chg="addSp modSp mod replTag delTag">
        <pc:chgData name="Emily Hubbard" userId="1d4a9d99-d5ce-44ef-95ca-ec6a92907a60" providerId="ADAL" clId="{47D6C425-72B3-42CE-B296-B2F2673C8EE1}" dt="2023-04-27T16:35:24.029" v="250"/>
        <pc:sldMkLst>
          <pc:docMk/>
          <pc:sldMk cId="3366687447" sldId="876"/>
        </pc:sldMkLst>
        <pc:spChg chg="add mod ord">
          <ac:chgData name="Emily Hubbard" userId="1d4a9d99-d5ce-44ef-95ca-ec6a92907a60" providerId="ADAL" clId="{47D6C425-72B3-42CE-B296-B2F2673C8EE1}" dt="2023-04-17T13:47:12.128" v="92" actId="171"/>
          <ac:spMkLst>
            <pc:docMk/>
            <pc:sldMk cId="3366687447" sldId="876"/>
            <ac:spMk id="12" creationId="{F28E1A94-12B7-1000-C9BF-94285F6CB631}"/>
          </ac:spMkLst>
        </pc:spChg>
      </pc:sldChg>
      <pc:sldChg chg="addSp modSp mod replTag delTag">
        <pc:chgData name="Emily Hubbard" userId="1d4a9d99-d5ce-44ef-95ca-ec6a92907a60" providerId="ADAL" clId="{47D6C425-72B3-42CE-B296-B2F2673C8EE1}" dt="2023-04-17T13:47:18.357" v="107" actId="171"/>
        <pc:sldMkLst>
          <pc:docMk/>
          <pc:sldMk cId="1126685210" sldId="877"/>
        </pc:sldMkLst>
        <pc:spChg chg="add mod ord">
          <ac:chgData name="Emily Hubbard" userId="1d4a9d99-d5ce-44ef-95ca-ec6a92907a60" providerId="ADAL" clId="{47D6C425-72B3-42CE-B296-B2F2673C8EE1}" dt="2023-04-17T13:47:18.357" v="107" actId="171"/>
          <ac:spMkLst>
            <pc:docMk/>
            <pc:sldMk cId="1126685210" sldId="877"/>
            <ac:spMk id="11" creationId="{CDF8F3F3-11CE-E206-BDA3-4CCAC09AC283}"/>
          </ac:spMkLst>
        </pc:spChg>
      </pc:sldChg>
      <pc:sldChg chg="addSp modSp mod replTag delTag">
        <pc:chgData name="Emily Hubbard" userId="1d4a9d99-d5ce-44ef-95ca-ec6a92907a60" providerId="ADAL" clId="{47D6C425-72B3-42CE-B296-B2F2673C8EE1}" dt="2023-04-17T13:47:47.078" v="123"/>
        <pc:sldMkLst>
          <pc:docMk/>
          <pc:sldMk cId="932932602" sldId="878"/>
        </pc:sldMkLst>
        <pc:spChg chg="add mod ord">
          <ac:chgData name="Emily Hubbard" userId="1d4a9d99-d5ce-44ef-95ca-ec6a92907a60" providerId="ADAL" clId="{47D6C425-72B3-42CE-B296-B2F2673C8EE1}" dt="2023-04-17T13:47:45.028" v="121" actId="171"/>
          <ac:spMkLst>
            <pc:docMk/>
            <pc:sldMk cId="932932602" sldId="878"/>
            <ac:spMk id="11" creationId="{FF2C0CA2-9166-5D85-F32B-9E422022F94C}"/>
          </ac:spMkLst>
        </pc:spChg>
      </pc:sldChg>
      <pc:sldChg chg="addSp modSp replTag delTag">
        <pc:chgData name="Emily Hubbard" userId="1d4a9d99-d5ce-44ef-95ca-ec6a92907a60" providerId="ADAL" clId="{47D6C425-72B3-42CE-B296-B2F2673C8EE1}" dt="2023-04-17T13:47:49.067" v="128"/>
        <pc:sldMkLst>
          <pc:docMk/>
          <pc:sldMk cId="1824048800" sldId="879"/>
        </pc:sldMkLst>
        <pc:spChg chg="add mod">
          <ac:chgData name="Emily Hubbard" userId="1d4a9d99-d5ce-44ef-95ca-ec6a92907a60" providerId="ADAL" clId="{47D6C425-72B3-42CE-B296-B2F2673C8EE1}" dt="2023-04-17T13:47:49.067" v="126"/>
          <ac:spMkLst>
            <pc:docMk/>
            <pc:sldMk cId="1824048800" sldId="879"/>
            <ac:spMk id="11" creationId="{DA634416-80AB-0E7B-56D4-4D049466CCEA}"/>
          </ac:spMkLst>
        </pc:spChg>
      </pc:sldChg>
    </pc:docChg>
  </pc:docChgLst>
  <pc:docChgLst>
    <pc:chgData name="Emily Hubbard" userId="1d4a9d99-d5ce-44ef-95ca-ec6a92907a60" providerId="ADAL" clId="{2BA5FED1-06BB-46B3-B990-989E9421F9F8}"/>
    <pc:docChg chg="custSel addSld delSld modSld sldOrd modSection">
      <pc:chgData name="Emily Hubbard" userId="1d4a9d99-d5ce-44ef-95ca-ec6a92907a60" providerId="ADAL" clId="{2BA5FED1-06BB-46B3-B990-989E9421F9F8}" dt="2023-10-18T20:55:44.047" v="59" actId="208"/>
      <pc:docMkLst>
        <pc:docMk/>
      </pc:docMkLst>
      <pc:sldChg chg="delSp modSp add mod">
        <pc:chgData name="Emily Hubbard" userId="1d4a9d99-d5ce-44ef-95ca-ec6a92907a60" providerId="ADAL" clId="{2BA5FED1-06BB-46B3-B990-989E9421F9F8}" dt="2023-10-18T20:45:23.352" v="17" actId="20577"/>
        <pc:sldMkLst>
          <pc:docMk/>
          <pc:sldMk cId="419160087" sldId="854"/>
        </pc:sldMkLst>
        <pc:spChg chg="mod">
          <ac:chgData name="Emily Hubbard" userId="1d4a9d99-d5ce-44ef-95ca-ec6a92907a60" providerId="ADAL" clId="{2BA5FED1-06BB-46B3-B990-989E9421F9F8}" dt="2023-10-18T20:45:23.352" v="17" actId="20577"/>
          <ac:spMkLst>
            <pc:docMk/>
            <pc:sldMk cId="419160087" sldId="854"/>
            <ac:spMk id="8" creationId="{F11AD65E-D046-C714-8AD1-2D4AB023829D}"/>
          </ac:spMkLst>
        </pc:spChg>
        <pc:graphicFrameChg chg="del">
          <ac:chgData name="Emily Hubbard" userId="1d4a9d99-d5ce-44ef-95ca-ec6a92907a60" providerId="ADAL" clId="{2BA5FED1-06BB-46B3-B990-989E9421F9F8}" dt="2023-10-18T20:45:16.866" v="1" actId="478"/>
          <ac:graphicFrameMkLst>
            <pc:docMk/>
            <pc:sldMk cId="419160087" sldId="854"/>
            <ac:graphicFrameMk id="3" creationId="{E969669F-79DC-CF1E-D205-0CEC2156BDD3}"/>
          </ac:graphicFrameMkLst>
        </pc:graphicFrameChg>
      </pc:sldChg>
      <pc:sldChg chg="del">
        <pc:chgData name="Emily Hubbard" userId="1d4a9d99-d5ce-44ef-95ca-ec6a92907a60" providerId="ADAL" clId="{2BA5FED1-06BB-46B3-B990-989E9421F9F8}" dt="2023-10-18T20:51:08.067" v="37" actId="47"/>
        <pc:sldMkLst>
          <pc:docMk/>
          <pc:sldMk cId="2375790600" sldId="870"/>
        </pc:sldMkLst>
      </pc:sldChg>
      <pc:sldChg chg="ord">
        <pc:chgData name="Emily Hubbard" userId="1d4a9d99-d5ce-44ef-95ca-ec6a92907a60" providerId="ADAL" clId="{2BA5FED1-06BB-46B3-B990-989E9421F9F8}" dt="2023-10-18T20:50:23.039" v="30"/>
        <pc:sldMkLst>
          <pc:docMk/>
          <pc:sldMk cId="1340782375" sldId="871"/>
        </pc:sldMkLst>
      </pc:sldChg>
      <pc:sldChg chg="addSp delSp modSp mod ord">
        <pc:chgData name="Emily Hubbard" userId="1d4a9d99-d5ce-44ef-95ca-ec6a92907a60" providerId="ADAL" clId="{2BA5FED1-06BB-46B3-B990-989E9421F9F8}" dt="2023-10-18T20:55:44.047" v="59" actId="208"/>
        <pc:sldMkLst>
          <pc:docMk/>
          <pc:sldMk cId="4144526054" sldId="872"/>
        </pc:sldMkLst>
        <pc:spChg chg="mod">
          <ac:chgData name="Emily Hubbard" userId="1d4a9d99-d5ce-44ef-95ca-ec6a92907a60" providerId="ADAL" clId="{2BA5FED1-06BB-46B3-B990-989E9421F9F8}" dt="2023-10-18T20:46:25.096" v="28" actId="1076"/>
          <ac:spMkLst>
            <pc:docMk/>
            <pc:sldMk cId="4144526054" sldId="872"/>
            <ac:spMk id="3" creationId="{E7BB7F78-0926-0899-218F-66C395157358}"/>
          </ac:spMkLst>
        </pc:spChg>
        <pc:spChg chg="del mod">
          <ac:chgData name="Emily Hubbard" userId="1d4a9d99-d5ce-44ef-95ca-ec6a92907a60" providerId="ADAL" clId="{2BA5FED1-06BB-46B3-B990-989E9421F9F8}" dt="2023-10-18T20:50:50.984" v="33" actId="478"/>
          <ac:spMkLst>
            <pc:docMk/>
            <pc:sldMk cId="4144526054" sldId="872"/>
            <ac:spMk id="72" creationId="{3BA12664-A3FC-D35F-138F-ADCAAC0A9606}"/>
          </ac:spMkLst>
        </pc:spChg>
        <pc:spChg chg="del mod">
          <ac:chgData name="Emily Hubbard" userId="1d4a9d99-d5ce-44ef-95ca-ec6a92907a60" providerId="ADAL" clId="{2BA5FED1-06BB-46B3-B990-989E9421F9F8}" dt="2023-10-18T20:50:50.984" v="33" actId="478"/>
          <ac:spMkLst>
            <pc:docMk/>
            <pc:sldMk cId="4144526054" sldId="872"/>
            <ac:spMk id="73" creationId="{35F32DF2-6137-4169-C072-2DA12B6FB2B2}"/>
          </ac:spMkLst>
        </pc:spChg>
        <pc:spChg chg="del mod">
          <ac:chgData name="Emily Hubbard" userId="1d4a9d99-d5ce-44ef-95ca-ec6a92907a60" providerId="ADAL" clId="{2BA5FED1-06BB-46B3-B990-989E9421F9F8}" dt="2023-10-18T20:50:50.984" v="33" actId="478"/>
          <ac:spMkLst>
            <pc:docMk/>
            <pc:sldMk cId="4144526054" sldId="872"/>
            <ac:spMk id="74" creationId="{53444A97-925B-DCBC-BC13-E90CC6B595EF}"/>
          </ac:spMkLst>
        </pc:spChg>
        <pc:spChg chg="del mod">
          <ac:chgData name="Emily Hubbard" userId="1d4a9d99-d5ce-44ef-95ca-ec6a92907a60" providerId="ADAL" clId="{2BA5FED1-06BB-46B3-B990-989E9421F9F8}" dt="2023-10-18T20:50:50.984" v="33" actId="478"/>
          <ac:spMkLst>
            <pc:docMk/>
            <pc:sldMk cId="4144526054" sldId="872"/>
            <ac:spMk id="75" creationId="{0E6DFE7F-DA7B-702D-B1E1-25EDED1FB111}"/>
          </ac:spMkLst>
        </pc:spChg>
        <pc:spChg chg="del mod">
          <ac:chgData name="Emily Hubbard" userId="1d4a9d99-d5ce-44ef-95ca-ec6a92907a60" providerId="ADAL" clId="{2BA5FED1-06BB-46B3-B990-989E9421F9F8}" dt="2023-10-18T20:50:50.984" v="33" actId="478"/>
          <ac:spMkLst>
            <pc:docMk/>
            <pc:sldMk cId="4144526054" sldId="872"/>
            <ac:spMk id="76" creationId="{BA44A7F6-BE33-20BC-19F2-3150E5BBC555}"/>
          </ac:spMkLst>
        </pc:spChg>
        <pc:spChg chg="del mod">
          <ac:chgData name="Emily Hubbard" userId="1d4a9d99-d5ce-44ef-95ca-ec6a92907a60" providerId="ADAL" clId="{2BA5FED1-06BB-46B3-B990-989E9421F9F8}" dt="2023-10-18T20:50:50.984" v="33" actId="478"/>
          <ac:spMkLst>
            <pc:docMk/>
            <pc:sldMk cId="4144526054" sldId="872"/>
            <ac:spMk id="77" creationId="{C390A71C-1611-F79A-03AA-1152823C8027}"/>
          </ac:spMkLst>
        </pc:spChg>
        <pc:spChg chg="mod">
          <ac:chgData name="Emily Hubbard" userId="1d4a9d99-d5ce-44ef-95ca-ec6a92907a60" providerId="ADAL" clId="{2BA5FED1-06BB-46B3-B990-989E9421F9F8}" dt="2023-10-18T20:46:08.493" v="21" actId="11530"/>
          <ac:spMkLst>
            <pc:docMk/>
            <pc:sldMk cId="4144526054" sldId="872"/>
            <ac:spMk id="100" creationId="{867666BF-BD19-D2C0-EB50-C6FD4F48E597}"/>
          </ac:spMkLst>
        </pc:spChg>
        <pc:spChg chg="mod">
          <ac:chgData name="Emily Hubbard" userId="1d4a9d99-d5ce-44ef-95ca-ec6a92907a60" providerId="ADAL" clId="{2BA5FED1-06BB-46B3-B990-989E9421F9F8}" dt="2023-10-18T20:46:08.493" v="21" actId="11530"/>
          <ac:spMkLst>
            <pc:docMk/>
            <pc:sldMk cId="4144526054" sldId="872"/>
            <ac:spMk id="101" creationId="{D2407BDA-CE25-CBE6-AF5F-E18579D64773}"/>
          </ac:spMkLst>
        </pc:spChg>
        <pc:spChg chg="mod">
          <ac:chgData name="Emily Hubbard" userId="1d4a9d99-d5ce-44ef-95ca-ec6a92907a60" providerId="ADAL" clId="{2BA5FED1-06BB-46B3-B990-989E9421F9F8}" dt="2023-10-18T20:46:08.493" v="21" actId="11530"/>
          <ac:spMkLst>
            <pc:docMk/>
            <pc:sldMk cId="4144526054" sldId="872"/>
            <ac:spMk id="110" creationId="{F016A124-6DD0-FCE4-45CD-D4148CCF8AB3}"/>
          </ac:spMkLst>
        </pc:spChg>
        <pc:spChg chg="mod">
          <ac:chgData name="Emily Hubbard" userId="1d4a9d99-d5ce-44ef-95ca-ec6a92907a60" providerId="ADAL" clId="{2BA5FED1-06BB-46B3-B990-989E9421F9F8}" dt="2023-10-18T20:46:08.493" v="21" actId="11530"/>
          <ac:spMkLst>
            <pc:docMk/>
            <pc:sldMk cId="4144526054" sldId="872"/>
            <ac:spMk id="111" creationId="{2380B9D8-4B04-3672-09ED-108580145614}"/>
          </ac:spMkLst>
        </pc:spChg>
        <pc:grpChg chg="del mod">
          <ac:chgData name="Emily Hubbard" userId="1d4a9d99-d5ce-44ef-95ca-ec6a92907a60" providerId="ADAL" clId="{2BA5FED1-06BB-46B3-B990-989E9421F9F8}" dt="2023-10-18T20:50:53.800" v="35" actId="478"/>
          <ac:grpSpMkLst>
            <pc:docMk/>
            <pc:sldMk cId="4144526054" sldId="872"/>
            <ac:grpSpMk id="99" creationId="{5CBBA258-087C-CF21-62E1-2F7AF8A057E8}"/>
          </ac:grpSpMkLst>
        </pc:grpChg>
        <pc:grpChg chg="del mod">
          <ac:chgData name="Emily Hubbard" userId="1d4a9d99-d5ce-44ef-95ca-ec6a92907a60" providerId="ADAL" clId="{2BA5FED1-06BB-46B3-B990-989E9421F9F8}" dt="2023-10-18T20:50:53.800" v="35" actId="478"/>
          <ac:grpSpMkLst>
            <pc:docMk/>
            <pc:sldMk cId="4144526054" sldId="872"/>
            <ac:grpSpMk id="109" creationId="{B914E99D-B2FF-EFC7-D580-40BAA091EC38}"/>
          </ac:grpSpMkLst>
        </pc:grpChg>
        <pc:picChg chg="add mod">
          <ac:chgData name="Emily Hubbard" userId="1d4a9d99-d5ce-44ef-95ca-ec6a92907a60" providerId="ADAL" clId="{2BA5FED1-06BB-46B3-B990-989E9421F9F8}" dt="2023-10-18T20:54:47.253" v="46" actId="1076"/>
          <ac:picMkLst>
            <pc:docMk/>
            <pc:sldMk cId="4144526054" sldId="872"/>
            <ac:picMk id="6" creationId="{855515BD-6127-654C-D7D9-90D3F550A6E2}"/>
          </ac:picMkLst>
        </pc:picChg>
        <pc:picChg chg="add mod">
          <ac:chgData name="Emily Hubbard" userId="1d4a9d99-d5ce-44ef-95ca-ec6a92907a60" providerId="ADAL" clId="{2BA5FED1-06BB-46B3-B990-989E9421F9F8}" dt="2023-10-18T20:55:44.047" v="59" actId="208"/>
          <ac:picMkLst>
            <pc:docMk/>
            <pc:sldMk cId="4144526054" sldId="872"/>
            <ac:picMk id="9" creationId="{CBBF3FEB-51A1-EFE2-5C5D-F13DEE3BC0FC}"/>
          </ac:picMkLst>
        </pc:picChg>
        <pc:picChg chg="del mod ord">
          <ac:chgData name="Emily Hubbard" userId="1d4a9d99-d5ce-44ef-95ca-ec6a92907a60" providerId="ADAL" clId="{2BA5FED1-06BB-46B3-B990-989E9421F9F8}" dt="2023-10-18T20:55:18.592" v="54" actId="478"/>
          <ac:picMkLst>
            <pc:docMk/>
            <pc:sldMk cId="4144526054" sldId="872"/>
            <ac:picMk id="119" creationId="{28F56633-BC62-7B22-2A26-FA188948603F}"/>
          </ac:picMkLst>
        </pc:picChg>
      </pc:sldChg>
      <pc:sldChg chg="modSp mod">
        <pc:chgData name="Emily Hubbard" userId="1d4a9d99-d5ce-44ef-95ca-ec6a92907a60" providerId="ADAL" clId="{2BA5FED1-06BB-46B3-B990-989E9421F9F8}" dt="2023-10-18T20:51:20.199" v="38" actId="207"/>
        <pc:sldMkLst>
          <pc:docMk/>
          <pc:sldMk cId="3356584152" sldId="874"/>
        </pc:sldMkLst>
        <pc:spChg chg="mod">
          <ac:chgData name="Emily Hubbard" userId="1d4a9d99-d5ce-44ef-95ca-ec6a92907a60" providerId="ADAL" clId="{2BA5FED1-06BB-46B3-B990-989E9421F9F8}" dt="2023-10-18T20:51:20.199" v="38" actId="207"/>
          <ac:spMkLst>
            <pc:docMk/>
            <pc:sldMk cId="3356584152" sldId="874"/>
            <ac:spMk id="4" creationId="{A5418DD6-13B6-74CD-7C8B-3FA58F4D9A7A}"/>
          </ac:spMkLst>
        </pc:spChg>
        <pc:spChg chg="mod">
          <ac:chgData name="Emily Hubbard" userId="1d4a9d99-d5ce-44ef-95ca-ec6a92907a60" providerId="ADAL" clId="{2BA5FED1-06BB-46B3-B990-989E9421F9F8}" dt="2023-10-18T20:51:20.199" v="38" actId="207"/>
          <ac:spMkLst>
            <pc:docMk/>
            <pc:sldMk cId="3356584152" sldId="874"/>
            <ac:spMk id="5" creationId="{7FFA6F88-B6D1-A6E6-7C4E-36F3F1B43E0E}"/>
          </ac:spMkLst>
        </pc:spChg>
        <pc:spChg chg="mod">
          <ac:chgData name="Emily Hubbard" userId="1d4a9d99-d5ce-44ef-95ca-ec6a92907a60" providerId="ADAL" clId="{2BA5FED1-06BB-46B3-B990-989E9421F9F8}" dt="2023-10-18T20:51:20.199" v="38" actId="207"/>
          <ac:spMkLst>
            <pc:docMk/>
            <pc:sldMk cId="3356584152" sldId="874"/>
            <ac:spMk id="6" creationId="{467D75B0-613B-B124-E820-1E39B45B7FCF}"/>
          </ac:spMkLst>
        </pc:spChg>
        <pc:spChg chg="mod">
          <ac:chgData name="Emily Hubbard" userId="1d4a9d99-d5ce-44ef-95ca-ec6a92907a60" providerId="ADAL" clId="{2BA5FED1-06BB-46B3-B990-989E9421F9F8}" dt="2023-10-18T20:51:20.199" v="38" actId="207"/>
          <ac:spMkLst>
            <pc:docMk/>
            <pc:sldMk cId="3356584152" sldId="874"/>
            <ac:spMk id="8" creationId="{39D4CECF-33D7-1F00-DD31-D551D0AAD171}"/>
          </ac:spMkLst>
        </pc:spChg>
        <pc:spChg chg="mod">
          <ac:chgData name="Emily Hubbard" userId="1d4a9d99-d5ce-44ef-95ca-ec6a92907a60" providerId="ADAL" clId="{2BA5FED1-06BB-46B3-B990-989E9421F9F8}" dt="2023-10-18T20:51:20.199" v="38" actId="207"/>
          <ac:spMkLst>
            <pc:docMk/>
            <pc:sldMk cId="3356584152" sldId="874"/>
            <ac:spMk id="9" creationId="{FD91C64A-943B-EBAF-8D44-C30CBF0AE90A}"/>
          </ac:spMkLst>
        </pc:spChg>
      </pc:sldChg>
      <pc:sldChg chg="modSp mod">
        <pc:chgData name="Emily Hubbard" userId="1d4a9d99-d5ce-44ef-95ca-ec6a92907a60" providerId="ADAL" clId="{2BA5FED1-06BB-46B3-B990-989E9421F9F8}" dt="2023-10-18T20:51:39.600" v="41" actId="20577"/>
        <pc:sldMkLst>
          <pc:docMk/>
          <pc:sldMk cId="3366687447" sldId="876"/>
        </pc:sldMkLst>
        <pc:spChg chg="mod">
          <ac:chgData name="Emily Hubbard" userId="1d4a9d99-d5ce-44ef-95ca-ec6a92907a60" providerId="ADAL" clId="{2BA5FED1-06BB-46B3-B990-989E9421F9F8}" dt="2023-10-18T20:51:39.600" v="41" actId="20577"/>
          <ac:spMkLst>
            <pc:docMk/>
            <pc:sldMk cId="3366687447" sldId="876"/>
            <ac:spMk id="11" creationId="{2D8273F4-2F89-0454-01F7-19E616F5D44A}"/>
          </ac:spMkLst>
        </pc:spChg>
      </pc:sldChg>
    </pc:docChg>
  </pc:docChgLst>
  <pc:docChgLst>
    <pc:chgData name="Emma Smart" userId="b2e8a91d-d17a-46db-aefe-2d6fd438afbe" providerId="ADAL" clId="{C21C9BC2-349C-4460-9F6A-FBAFB2AB372A}"/>
    <pc:docChg chg="custSel modSld replTag delTag">
      <pc:chgData name="Emma Smart" userId="b2e8a91d-d17a-46db-aefe-2d6fd438afbe" providerId="ADAL" clId="{C21C9BC2-349C-4460-9F6A-FBAFB2AB372A}" dt="2023-06-27T12:42:32.774" v="12" actId="553"/>
      <pc:docMkLst>
        <pc:docMk/>
      </pc:docMkLst>
      <pc:sldChg chg="modSp mod replTag delTag">
        <pc:chgData name="Emma Smart" userId="b2e8a91d-d17a-46db-aefe-2d6fd438afbe" providerId="ADAL" clId="{C21C9BC2-349C-4460-9F6A-FBAFB2AB372A}" dt="2023-06-27T12:42:19.024" v="7"/>
        <pc:sldMkLst>
          <pc:docMk/>
          <pc:sldMk cId="3366687447" sldId="876"/>
        </pc:sldMkLst>
        <pc:spChg chg="mod">
          <ac:chgData name="Emma Smart" userId="b2e8a91d-d17a-46db-aefe-2d6fd438afbe" providerId="ADAL" clId="{C21C9BC2-349C-4460-9F6A-FBAFB2AB372A}" dt="2023-06-27T12:42:01.690" v="4" actId="554"/>
          <ac:spMkLst>
            <pc:docMk/>
            <pc:sldMk cId="3366687447" sldId="876"/>
            <ac:spMk id="5" creationId="{D6C4745C-32AB-CB4E-D9D6-C7C2FB1FB5E7}"/>
          </ac:spMkLst>
        </pc:spChg>
        <pc:spChg chg="mod">
          <ac:chgData name="Emma Smart" userId="b2e8a91d-d17a-46db-aefe-2d6fd438afbe" providerId="ADAL" clId="{C21C9BC2-349C-4460-9F6A-FBAFB2AB372A}" dt="2023-06-27T12:42:01.690" v="4" actId="554"/>
          <ac:spMkLst>
            <pc:docMk/>
            <pc:sldMk cId="3366687447" sldId="876"/>
            <ac:spMk id="6" creationId="{D2D283B7-E59E-E1CE-118E-162175F4397A}"/>
          </ac:spMkLst>
        </pc:spChg>
        <pc:spChg chg="mod">
          <ac:chgData name="Emma Smart" userId="b2e8a91d-d17a-46db-aefe-2d6fd438afbe" providerId="ADAL" clId="{C21C9BC2-349C-4460-9F6A-FBAFB2AB372A}" dt="2023-06-27T12:42:09.951" v="5" actId="554"/>
          <ac:spMkLst>
            <pc:docMk/>
            <pc:sldMk cId="3366687447" sldId="876"/>
            <ac:spMk id="9" creationId="{9E9B7DFC-17A7-71E5-362A-38747BE14D45}"/>
          </ac:spMkLst>
        </pc:spChg>
        <pc:spChg chg="mod">
          <ac:chgData name="Emma Smart" userId="b2e8a91d-d17a-46db-aefe-2d6fd438afbe" providerId="ADAL" clId="{C21C9BC2-349C-4460-9F6A-FBAFB2AB372A}" dt="2023-06-27T12:42:09.951" v="5" actId="554"/>
          <ac:spMkLst>
            <pc:docMk/>
            <pc:sldMk cId="3366687447" sldId="876"/>
            <ac:spMk id="10" creationId="{0F3FB9B6-4333-2C06-DF1A-0D894F76D44C}"/>
          </ac:spMkLst>
        </pc:spChg>
        <pc:spChg chg="mod">
          <ac:chgData name="Emma Smart" userId="b2e8a91d-d17a-46db-aefe-2d6fd438afbe" providerId="ADAL" clId="{C21C9BC2-349C-4460-9F6A-FBAFB2AB372A}" dt="2023-06-27T12:42:01.690" v="4" actId="554"/>
          <ac:spMkLst>
            <pc:docMk/>
            <pc:sldMk cId="3366687447" sldId="876"/>
            <ac:spMk id="11" creationId="{2D8273F4-2F89-0454-01F7-19E616F5D44A}"/>
          </ac:spMkLst>
        </pc:spChg>
      </pc:sldChg>
      <pc:sldChg chg="modSp mod replTag delTag">
        <pc:chgData name="Emma Smart" userId="b2e8a91d-d17a-46db-aefe-2d6fd438afbe" providerId="ADAL" clId="{C21C9BC2-349C-4460-9F6A-FBAFB2AB372A}" dt="2023-06-27T12:42:32.774" v="12" actId="553"/>
        <pc:sldMkLst>
          <pc:docMk/>
          <pc:sldMk cId="1126685210" sldId="877"/>
        </pc:sldMkLst>
        <pc:spChg chg="mod">
          <ac:chgData name="Emma Smart" userId="b2e8a91d-d17a-46db-aefe-2d6fd438afbe" providerId="ADAL" clId="{C21C9BC2-349C-4460-9F6A-FBAFB2AB372A}" dt="2023-06-27T12:42:32.774" v="12" actId="553"/>
          <ac:spMkLst>
            <pc:docMk/>
            <pc:sldMk cId="1126685210" sldId="877"/>
            <ac:spMk id="6" creationId="{052EFE9F-41B7-06DE-4769-10C2FCBCADDB}"/>
          </ac:spMkLst>
        </pc:spChg>
        <pc:spChg chg="mod">
          <ac:chgData name="Emma Smart" userId="b2e8a91d-d17a-46db-aefe-2d6fd438afbe" providerId="ADAL" clId="{C21C9BC2-349C-4460-9F6A-FBAFB2AB372A}" dt="2023-06-27T12:42:32.774" v="12" actId="553"/>
          <ac:spMkLst>
            <pc:docMk/>
            <pc:sldMk cId="1126685210" sldId="877"/>
            <ac:spMk id="9" creationId="{F3CFA2FF-E6B9-F7F9-A68F-3D3D6F108DA7}"/>
          </ac:spMkLst>
        </pc:spChg>
      </pc:sldChg>
    </pc:docChg>
  </pc:docChgLst>
  <pc:docChgLst>
    <pc:chgData name="Emily Hubbard" userId="S::emily.hubbard@sja.org.uk::1d4a9d99-d5ce-44ef-95ca-ec6a92907a60" providerId="AD" clId="Web-{F66E3D2B-D74D-433F-A038-651ED85913FB}"/>
    <pc:docChg chg="delSld modSld modSection">
      <pc:chgData name="Emily Hubbard" userId="S::emily.hubbard@sja.org.uk::1d4a9d99-d5ce-44ef-95ca-ec6a92907a60" providerId="AD" clId="Web-{F66E3D2B-D74D-433F-A038-651ED85913FB}" dt="2022-12-16T13:11:07.730" v="403" actId="1076"/>
      <pc:docMkLst>
        <pc:docMk/>
      </pc:docMkLst>
      <pc:sldChg chg="modSp">
        <pc:chgData name="Emily Hubbard" userId="S::emily.hubbard@sja.org.uk::1d4a9d99-d5ce-44ef-95ca-ec6a92907a60" providerId="AD" clId="Web-{F66E3D2B-D74D-433F-A038-651ED85913FB}" dt="2022-12-16T12:35:57.724" v="1" actId="1076"/>
        <pc:sldMkLst>
          <pc:docMk/>
          <pc:sldMk cId="4070990076" sldId="296"/>
        </pc:sldMkLst>
        <pc:spChg chg="mod">
          <ac:chgData name="Emily Hubbard" userId="S::emily.hubbard@sja.org.uk::1d4a9d99-d5ce-44ef-95ca-ec6a92907a60" providerId="AD" clId="Web-{F66E3D2B-D74D-433F-A038-651ED85913FB}" dt="2022-12-16T12:35:57.724" v="1" actId="1076"/>
          <ac:spMkLst>
            <pc:docMk/>
            <pc:sldMk cId="4070990076" sldId="296"/>
            <ac:spMk id="2" creationId="{9CB9D45D-18DC-14C1-EEFE-D7FC7EDA7AF9}"/>
          </ac:spMkLst>
        </pc:spChg>
        <pc:spChg chg="mod">
          <ac:chgData name="Emily Hubbard" userId="S::emily.hubbard@sja.org.uk::1d4a9d99-d5ce-44ef-95ca-ec6a92907a60" providerId="AD" clId="Web-{F66E3D2B-D74D-433F-A038-651ED85913FB}" dt="2022-12-16T12:35:57.724" v="0" actId="1076"/>
          <ac:spMkLst>
            <pc:docMk/>
            <pc:sldMk cId="4070990076" sldId="296"/>
            <ac:spMk id="7" creationId="{3E2A30D4-16FF-7CED-D16C-1D76817EF764}"/>
          </ac:spMkLst>
        </pc:spChg>
      </pc:sldChg>
      <pc:sldChg chg="modSp">
        <pc:chgData name="Emily Hubbard" userId="S::emily.hubbard@sja.org.uk::1d4a9d99-d5ce-44ef-95ca-ec6a92907a60" providerId="AD" clId="Web-{F66E3D2B-D74D-433F-A038-651ED85913FB}" dt="2022-12-16T13:11:07.730" v="403" actId="1076"/>
        <pc:sldMkLst>
          <pc:docMk/>
          <pc:sldMk cId="1801521897" sldId="850"/>
        </pc:sldMkLst>
        <pc:spChg chg="mod">
          <ac:chgData name="Emily Hubbard" userId="S::emily.hubbard@sja.org.uk::1d4a9d99-d5ce-44ef-95ca-ec6a92907a60" providerId="AD" clId="Web-{F66E3D2B-D74D-433F-A038-651ED85913FB}" dt="2022-12-16T13:11:07.683" v="396" actId="1076"/>
          <ac:spMkLst>
            <pc:docMk/>
            <pc:sldMk cId="1801521897" sldId="850"/>
            <ac:spMk id="2" creationId="{9CB9D45D-18DC-14C1-EEFE-D7FC7EDA7AF9}"/>
          </ac:spMkLst>
        </pc:spChg>
        <pc:spChg chg="mod">
          <ac:chgData name="Emily Hubbard" userId="S::emily.hubbard@sja.org.uk::1d4a9d99-d5ce-44ef-95ca-ec6a92907a60" providerId="AD" clId="Web-{F66E3D2B-D74D-433F-A038-651ED85913FB}" dt="2022-12-16T13:11:07.730" v="403" actId="1076"/>
          <ac:spMkLst>
            <pc:docMk/>
            <pc:sldMk cId="1801521897" sldId="850"/>
            <ac:spMk id="3" creationId="{D752FD05-BEB0-8D30-F7A8-951D532096F7}"/>
          </ac:spMkLst>
        </pc:spChg>
        <pc:spChg chg="mod">
          <ac:chgData name="Emily Hubbard" userId="S::emily.hubbard@sja.org.uk::1d4a9d99-d5ce-44ef-95ca-ec6a92907a60" providerId="AD" clId="Web-{F66E3D2B-D74D-433F-A038-651ED85913FB}" dt="2022-12-16T13:11:07.698" v="399" actId="1076"/>
          <ac:spMkLst>
            <pc:docMk/>
            <pc:sldMk cId="1801521897" sldId="850"/>
            <ac:spMk id="13" creationId="{8F1AFDA9-1722-9AAD-7C29-2CA8C4704844}"/>
          </ac:spMkLst>
        </pc:spChg>
        <pc:spChg chg="mod">
          <ac:chgData name="Emily Hubbard" userId="S::emily.hubbard@sja.org.uk::1d4a9d99-d5ce-44ef-95ca-ec6a92907a60" providerId="AD" clId="Web-{F66E3D2B-D74D-433F-A038-651ED85913FB}" dt="2022-12-16T13:11:07.698" v="400" actId="1076"/>
          <ac:spMkLst>
            <pc:docMk/>
            <pc:sldMk cId="1801521897" sldId="850"/>
            <ac:spMk id="14" creationId="{794FDC88-4C8D-FBAB-5248-C8C614A20699}"/>
          </ac:spMkLst>
        </pc:spChg>
        <pc:spChg chg="mod">
          <ac:chgData name="Emily Hubbard" userId="S::emily.hubbard@sja.org.uk::1d4a9d99-d5ce-44ef-95ca-ec6a92907a60" providerId="AD" clId="Web-{F66E3D2B-D74D-433F-A038-651ED85913FB}" dt="2022-12-16T13:11:07.714" v="401" actId="1076"/>
          <ac:spMkLst>
            <pc:docMk/>
            <pc:sldMk cId="1801521897" sldId="850"/>
            <ac:spMk id="15" creationId="{A42C5383-ED22-C5F1-3B30-29FEB5371B34}"/>
          </ac:spMkLst>
        </pc:spChg>
        <pc:spChg chg="mod">
          <ac:chgData name="Emily Hubbard" userId="S::emily.hubbard@sja.org.uk::1d4a9d99-d5ce-44ef-95ca-ec6a92907a60" providerId="AD" clId="Web-{F66E3D2B-D74D-433F-A038-651ED85913FB}" dt="2022-12-16T13:11:07.714" v="402" actId="1076"/>
          <ac:spMkLst>
            <pc:docMk/>
            <pc:sldMk cId="1801521897" sldId="850"/>
            <ac:spMk id="16" creationId="{60F66F39-1143-C259-124F-397626B24615}"/>
          </ac:spMkLst>
        </pc:spChg>
        <pc:picChg chg="mod">
          <ac:chgData name="Emily Hubbard" userId="S::emily.hubbard@sja.org.uk::1d4a9d99-d5ce-44ef-95ca-ec6a92907a60" providerId="AD" clId="Web-{F66E3D2B-D74D-433F-A038-651ED85913FB}" dt="2022-12-16T13:11:07.683" v="397" actId="1076"/>
          <ac:picMkLst>
            <pc:docMk/>
            <pc:sldMk cId="1801521897" sldId="850"/>
            <ac:picMk id="11" creationId="{2CBFB979-A978-0AD7-CBC5-2F7878B5FC4C}"/>
          </ac:picMkLst>
        </pc:picChg>
        <pc:picChg chg="mod">
          <ac:chgData name="Emily Hubbard" userId="S::emily.hubbard@sja.org.uk::1d4a9d99-d5ce-44ef-95ca-ec6a92907a60" providerId="AD" clId="Web-{F66E3D2B-D74D-433F-A038-651ED85913FB}" dt="2022-12-16T13:11:07.683" v="398" actId="1076"/>
          <ac:picMkLst>
            <pc:docMk/>
            <pc:sldMk cId="1801521897" sldId="850"/>
            <ac:picMk id="12" creationId="{CE58BF78-E177-C671-FEFA-8B78447D686B}"/>
          </ac:picMkLst>
        </pc:picChg>
      </pc:sldChg>
      <pc:sldChg chg="addSp delSp modSp modNotes">
        <pc:chgData name="Emily Hubbard" userId="S::emily.hubbard@sja.org.uk::1d4a9d99-d5ce-44ef-95ca-ec6a92907a60" providerId="AD" clId="Web-{F66E3D2B-D74D-433F-A038-651ED85913FB}" dt="2022-12-16T13:00:23.182" v="290" actId="20577"/>
        <pc:sldMkLst>
          <pc:docMk/>
          <pc:sldMk cId="4144526054" sldId="872"/>
        </pc:sldMkLst>
        <pc:spChg chg="add mod">
          <ac:chgData name="Emily Hubbard" userId="S::emily.hubbard@sja.org.uk::1d4a9d99-d5ce-44ef-95ca-ec6a92907a60" providerId="AD" clId="Web-{F66E3D2B-D74D-433F-A038-651ED85913FB}" dt="2022-12-16T12:51:36.482" v="269" actId="1076"/>
          <ac:spMkLst>
            <pc:docMk/>
            <pc:sldMk cId="4144526054" sldId="872"/>
            <ac:spMk id="3" creationId="{E7BB7F78-0926-0899-218F-66C395157358}"/>
          </ac:spMkLst>
        </pc:spChg>
        <pc:spChg chg="mod">
          <ac:chgData name="Emily Hubbard" userId="S::emily.hubbard@sja.org.uk::1d4a9d99-d5ce-44ef-95ca-ec6a92907a60" providerId="AD" clId="Web-{F66E3D2B-D74D-433F-A038-651ED85913FB}" dt="2022-12-16T13:00:23.182" v="290" actId="20577"/>
          <ac:spMkLst>
            <pc:docMk/>
            <pc:sldMk cId="4144526054" sldId="872"/>
            <ac:spMk id="7" creationId="{0316B3B2-68CE-B528-5734-90051D6562D1}"/>
          </ac:spMkLst>
        </pc:spChg>
        <pc:spChg chg="mod">
          <ac:chgData name="Emily Hubbard" userId="S::emily.hubbard@sja.org.uk::1d4a9d99-d5ce-44ef-95ca-ec6a92907a60" providerId="AD" clId="Web-{F66E3D2B-D74D-433F-A038-651ED85913FB}" dt="2022-12-16T12:51:33.529" v="260" actId="1076"/>
          <ac:spMkLst>
            <pc:docMk/>
            <pc:sldMk cId="4144526054" sldId="872"/>
            <ac:spMk id="72" creationId="{3BA12664-A3FC-D35F-138F-ADCAAC0A9606}"/>
          </ac:spMkLst>
        </pc:spChg>
        <pc:spChg chg="mod">
          <ac:chgData name="Emily Hubbard" userId="S::emily.hubbard@sja.org.uk::1d4a9d99-d5ce-44ef-95ca-ec6a92907a60" providerId="AD" clId="Web-{F66E3D2B-D74D-433F-A038-651ED85913FB}" dt="2022-12-16T12:51:33.529" v="261" actId="1076"/>
          <ac:spMkLst>
            <pc:docMk/>
            <pc:sldMk cId="4144526054" sldId="872"/>
            <ac:spMk id="73" creationId="{35F32DF2-6137-4169-C072-2DA12B6FB2B2}"/>
          </ac:spMkLst>
        </pc:spChg>
        <pc:spChg chg="mod">
          <ac:chgData name="Emily Hubbard" userId="S::emily.hubbard@sja.org.uk::1d4a9d99-d5ce-44ef-95ca-ec6a92907a60" providerId="AD" clId="Web-{F66E3D2B-D74D-433F-A038-651ED85913FB}" dt="2022-12-16T12:51:33.544" v="262" actId="1076"/>
          <ac:spMkLst>
            <pc:docMk/>
            <pc:sldMk cId="4144526054" sldId="872"/>
            <ac:spMk id="74" creationId="{53444A97-925B-DCBC-BC13-E90CC6B595EF}"/>
          </ac:spMkLst>
        </pc:spChg>
        <pc:spChg chg="mod">
          <ac:chgData name="Emily Hubbard" userId="S::emily.hubbard@sja.org.uk::1d4a9d99-d5ce-44ef-95ca-ec6a92907a60" providerId="AD" clId="Web-{F66E3D2B-D74D-433F-A038-651ED85913FB}" dt="2022-12-16T12:51:33.544" v="263" actId="1076"/>
          <ac:spMkLst>
            <pc:docMk/>
            <pc:sldMk cId="4144526054" sldId="872"/>
            <ac:spMk id="75" creationId="{0E6DFE7F-DA7B-702D-B1E1-25EDED1FB111}"/>
          </ac:spMkLst>
        </pc:spChg>
        <pc:spChg chg="mod">
          <ac:chgData name="Emily Hubbard" userId="S::emily.hubbard@sja.org.uk::1d4a9d99-d5ce-44ef-95ca-ec6a92907a60" providerId="AD" clId="Web-{F66E3D2B-D74D-433F-A038-651ED85913FB}" dt="2022-12-16T12:51:33.560" v="264" actId="1076"/>
          <ac:spMkLst>
            <pc:docMk/>
            <pc:sldMk cId="4144526054" sldId="872"/>
            <ac:spMk id="76" creationId="{BA44A7F6-BE33-20BC-19F2-3150E5BBC555}"/>
          </ac:spMkLst>
        </pc:spChg>
        <pc:spChg chg="mod">
          <ac:chgData name="Emily Hubbard" userId="S::emily.hubbard@sja.org.uk::1d4a9d99-d5ce-44ef-95ca-ec6a92907a60" providerId="AD" clId="Web-{F66E3D2B-D74D-433F-A038-651ED85913FB}" dt="2022-12-16T12:51:33.575" v="265" actId="1076"/>
          <ac:spMkLst>
            <pc:docMk/>
            <pc:sldMk cId="4144526054" sldId="872"/>
            <ac:spMk id="77" creationId="{C390A71C-1611-F79A-03AA-1152823C8027}"/>
          </ac:spMkLst>
        </pc:spChg>
        <pc:spChg chg="mod">
          <ac:chgData name="Emily Hubbard" userId="S::emily.hubbard@sja.org.uk::1d4a9d99-d5ce-44ef-95ca-ec6a92907a60" providerId="AD" clId="Web-{F66E3D2B-D74D-433F-A038-651ED85913FB}" dt="2022-12-16T12:51:14.794" v="251"/>
          <ac:spMkLst>
            <pc:docMk/>
            <pc:sldMk cId="4144526054" sldId="872"/>
            <ac:spMk id="100" creationId="{867666BF-BD19-D2C0-EB50-C6FD4F48E597}"/>
          </ac:spMkLst>
        </pc:spChg>
        <pc:spChg chg="mod">
          <ac:chgData name="Emily Hubbard" userId="S::emily.hubbard@sja.org.uk::1d4a9d99-d5ce-44ef-95ca-ec6a92907a60" providerId="AD" clId="Web-{F66E3D2B-D74D-433F-A038-651ED85913FB}" dt="2022-12-16T12:51:14.794" v="250"/>
          <ac:spMkLst>
            <pc:docMk/>
            <pc:sldMk cId="4144526054" sldId="872"/>
            <ac:spMk id="101" creationId="{D2407BDA-CE25-CBE6-AF5F-E18579D64773}"/>
          </ac:spMkLst>
        </pc:spChg>
        <pc:spChg chg="mod">
          <ac:chgData name="Emily Hubbard" userId="S::emily.hubbard@sja.org.uk::1d4a9d99-d5ce-44ef-95ca-ec6a92907a60" providerId="AD" clId="Web-{F66E3D2B-D74D-433F-A038-651ED85913FB}" dt="2022-12-16T12:51:14.794" v="249"/>
          <ac:spMkLst>
            <pc:docMk/>
            <pc:sldMk cId="4144526054" sldId="872"/>
            <ac:spMk id="110" creationId="{F016A124-6DD0-FCE4-45CD-D4148CCF8AB3}"/>
          </ac:spMkLst>
        </pc:spChg>
        <pc:spChg chg="mod">
          <ac:chgData name="Emily Hubbard" userId="S::emily.hubbard@sja.org.uk::1d4a9d99-d5ce-44ef-95ca-ec6a92907a60" providerId="AD" clId="Web-{F66E3D2B-D74D-433F-A038-651ED85913FB}" dt="2022-12-16T12:51:14.794" v="248"/>
          <ac:spMkLst>
            <pc:docMk/>
            <pc:sldMk cId="4144526054" sldId="872"/>
            <ac:spMk id="111" creationId="{2380B9D8-4B04-3672-09ED-108580145614}"/>
          </ac:spMkLst>
        </pc:spChg>
        <pc:grpChg chg="mod">
          <ac:chgData name="Emily Hubbard" userId="S::emily.hubbard@sja.org.uk::1d4a9d99-d5ce-44ef-95ca-ec6a92907a60" providerId="AD" clId="Web-{F66E3D2B-D74D-433F-A038-651ED85913FB}" dt="2022-12-16T12:51:33.595" v="266" actId="1076"/>
          <ac:grpSpMkLst>
            <pc:docMk/>
            <pc:sldMk cId="4144526054" sldId="872"/>
            <ac:grpSpMk id="99" creationId="{5CBBA258-087C-CF21-62E1-2F7AF8A057E8}"/>
          </ac:grpSpMkLst>
        </pc:grpChg>
        <pc:grpChg chg="add del mod">
          <ac:chgData name="Emily Hubbard" userId="S::emily.hubbard@sja.org.uk::1d4a9d99-d5ce-44ef-95ca-ec6a92907a60" providerId="AD" clId="Web-{F66E3D2B-D74D-433F-A038-651ED85913FB}" dt="2022-12-16T12:51:33.607" v="267" actId="1076"/>
          <ac:grpSpMkLst>
            <pc:docMk/>
            <pc:sldMk cId="4144526054" sldId="872"/>
            <ac:grpSpMk id="109" creationId="{B914E99D-B2FF-EFC7-D580-40BAA091EC38}"/>
          </ac:grpSpMkLst>
        </pc:grpChg>
        <pc:picChg chg="mod">
          <ac:chgData name="Emily Hubbard" userId="S::emily.hubbard@sja.org.uk::1d4a9d99-d5ce-44ef-95ca-ec6a92907a60" providerId="AD" clId="Web-{F66E3D2B-D74D-433F-A038-651ED85913FB}" dt="2022-12-16T12:51:33.622" v="268" actId="1076"/>
          <ac:picMkLst>
            <pc:docMk/>
            <pc:sldMk cId="4144526054" sldId="872"/>
            <ac:picMk id="119" creationId="{28F56633-BC62-7B22-2A26-FA188948603F}"/>
          </ac:picMkLst>
        </pc:picChg>
        <pc:cxnChg chg="del">
          <ac:chgData name="Emily Hubbard" userId="S::emily.hubbard@sja.org.uk::1d4a9d99-d5ce-44ef-95ca-ec6a92907a60" providerId="AD" clId="Web-{F66E3D2B-D74D-433F-A038-651ED85913FB}" dt="2022-12-16T12:44:28.549" v="3"/>
          <ac:cxnSpMkLst>
            <pc:docMk/>
            <pc:sldMk cId="4144526054" sldId="872"/>
            <ac:cxnSpMk id="78" creationId="{49D3E38E-E304-43D1-97C4-3E759572A30C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33.315" v="7"/>
          <ac:cxnSpMkLst>
            <pc:docMk/>
            <pc:sldMk cId="4144526054" sldId="872"/>
            <ac:cxnSpMk id="79" creationId="{37103334-EACF-DA7A-5714-3113C6982629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32.659" v="6"/>
          <ac:cxnSpMkLst>
            <pc:docMk/>
            <pc:sldMk cId="4144526054" sldId="872"/>
            <ac:cxnSpMk id="80" creationId="{451BEA80-4E80-57DE-1FAF-B1EFDDC994F0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34.081" v="8"/>
          <ac:cxnSpMkLst>
            <pc:docMk/>
            <pc:sldMk cId="4144526054" sldId="872"/>
            <ac:cxnSpMk id="81" creationId="{32793089-EDE0-A072-5E13-21A9C4236406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34.768" v="9"/>
          <ac:cxnSpMkLst>
            <pc:docMk/>
            <pc:sldMk cId="4144526054" sldId="872"/>
            <ac:cxnSpMk id="82" creationId="{CBD7A8AB-5EBA-39B4-869D-385DD4B471F0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35.378" v="10"/>
          <ac:cxnSpMkLst>
            <pc:docMk/>
            <pc:sldMk cId="4144526054" sldId="872"/>
            <ac:cxnSpMk id="83" creationId="{25CE7E44-467F-E133-F962-F104E6610AFE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36.003" v="11"/>
          <ac:cxnSpMkLst>
            <pc:docMk/>
            <pc:sldMk cId="4144526054" sldId="872"/>
            <ac:cxnSpMk id="84" creationId="{67D8DB36-FBD1-5ED2-0A1A-790682DDED38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30.174" v="4"/>
          <ac:cxnSpMkLst>
            <pc:docMk/>
            <pc:sldMk cId="4144526054" sldId="872"/>
            <ac:cxnSpMk id="85" creationId="{EC85CCA6-B01E-7BFA-AB04-BA51032AA3A5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31.659" v="5"/>
          <ac:cxnSpMkLst>
            <pc:docMk/>
            <pc:sldMk cId="4144526054" sldId="872"/>
            <ac:cxnSpMk id="86" creationId="{6D6AA0BC-C8F0-3466-CF20-6884487A1541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37.596" v="12"/>
          <ac:cxnSpMkLst>
            <pc:docMk/>
            <pc:sldMk cId="4144526054" sldId="872"/>
            <ac:cxnSpMk id="87" creationId="{6813389F-2E5E-C711-2C4E-694604CF16B9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38.237" v="13"/>
          <ac:cxnSpMkLst>
            <pc:docMk/>
            <pc:sldMk cId="4144526054" sldId="872"/>
            <ac:cxnSpMk id="88" creationId="{C0F24437-A120-5F34-5BEA-9421258B11EF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39.174" v="14"/>
          <ac:cxnSpMkLst>
            <pc:docMk/>
            <pc:sldMk cId="4144526054" sldId="872"/>
            <ac:cxnSpMk id="89" creationId="{7AD03FAB-FF96-469A-488C-83F66F0A6466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40.190" v="15"/>
          <ac:cxnSpMkLst>
            <pc:docMk/>
            <pc:sldMk cId="4144526054" sldId="872"/>
            <ac:cxnSpMk id="90" creationId="{1928BC93-9E7B-904F-F341-385F8C9EBFFF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40.971" v="16"/>
          <ac:cxnSpMkLst>
            <pc:docMk/>
            <pc:sldMk cId="4144526054" sldId="872"/>
            <ac:cxnSpMk id="91" creationId="{B4DFE3F8-F248-8B2A-783C-BC1B3D2566AB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27.705" v="2"/>
          <ac:cxnSpMkLst>
            <pc:docMk/>
            <pc:sldMk cId="4144526054" sldId="872"/>
            <ac:cxnSpMk id="92" creationId="{205B801C-D59E-BCE4-2D0B-91F19942FD6B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45.315" v="22"/>
          <ac:cxnSpMkLst>
            <pc:docMk/>
            <pc:sldMk cId="4144526054" sldId="872"/>
            <ac:cxnSpMk id="93" creationId="{EDCF0154-0671-4D1A-11A0-9C20144816E4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44.409" v="21"/>
          <ac:cxnSpMkLst>
            <pc:docMk/>
            <pc:sldMk cId="4144526054" sldId="872"/>
            <ac:cxnSpMk id="94" creationId="{A65ED01D-A6F0-2CFD-F686-8EA515E49D73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43.768" v="20"/>
          <ac:cxnSpMkLst>
            <pc:docMk/>
            <pc:sldMk cId="4144526054" sldId="872"/>
            <ac:cxnSpMk id="95" creationId="{787A6FAE-9B88-CCC8-109F-D8F5C9A00164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42.893" v="19"/>
          <ac:cxnSpMkLst>
            <pc:docMk/>
            <pc:sldMk cId="4144526054" sldId="872"/>
            <ac:cxnSpMk id="96" creationId="{7E97E769-0454-6654-96A6-01430A8E83D8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42.315" v="18"/>
          <ac:cxnSpMkLst>
            <pc:docMk/>
            <pc:sldMk cId="4144526054" sldId="872"/>
            <ac:cxnSpMk id="97" creationId="{7072552F-D833-A68D-D909-A6109583A73A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41.628" v="17"/>
          <ac:cxnSpMkLst>
            <pc:docMk/>
            <pc:sldMk cId="4144526054" sldId="872"/>
            <ac:cxnSpMk id="98" creationId="{71D5F198-E233-BC0F-162E-124FF4B9C23F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57.097" v="28"/>
          <ac:cxnSpMkLst>
            <pc:docMk/>
            <pc:sldMk cId="4144526054" sldId="872"/>
            <ac:cxnSpMk id="102" creationId="{560CA70A-ACBF-9FF9-41A7-2A43278CCBE8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5:08.503" v="36"/>
          <ac:cxnSpMkLst>
            <pc:docMk/>
            <pc:sldMk cId="4144526054" sldId="872"/>
            <ac:cxnSpMk id="103" creationId="{9348CD92-C487-6E6D-3E08-FC632DC688DE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5:10.566" v="37"/>
          <ac:cxnSpMkLst>
            <pc:docMk/>
            <pc:sldMk cId="4144526054" sldId="872"/>
            <ac:cxnSpMk id="104" creationId="{2564A3ED-A3D2-ED71-7853-526BAE21D882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5:10.707" v="38"/>
          <ac:cxnSpMkLst>
            <pc:docMk/>
            <pc:sldMk cId="4144526054" sldId="872"/>
            <ac:cxnSpMk id="105" creationId="{F25217FA-8AC2-86AD-A4F8-799D9A7E41D5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5:11.503" v="39"/>
          <ac:cxnSpMkLst>
            <pc:docMk/>
            <pc:sldMk cId="4144526054" sldId="872"/>
            <ac:cxnSpMk id="106" creationId="{F9101D1E-4D10-4305-FD6C-2BB7D9A9155C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5:12.300" v="40"/>
          <ac:cxnSpMkLst>
            <pc:docMk/>
            <pc:sldMk cId="4144526054" sldId="872"/>
            <ac:cxnSpMk id="107" creationId="{731DA379-33F9-25A2-7B78-F038CDA0FEC1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5:13.628" v="41"/>
          <ac:cxnSpMkLst>
            <pc:docMk/>
            <pc:sldMk cId="4144526054" sldId="872"/>
            <ac:cxnSpMk id="108" creationId="{DFF75EB2-09FF-F7C1-B39F-56B81C73645E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4:59.081" v="29"/>
          <ac:cxnSpMkLst>
            <pc:docMk/>
            <pc:sldMk cId="4144526054" sldId="872"/>
            <ac:cxnSpMk id="112" creationId="{E743A0C5-03B7-6666-86C8-C1467A02436C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5:00.441" v="30"/>
          <ac:cxnSpMkLst>
            <pc:docMk/>
            <pc:sldMk cId="4144526054" sldId="872"/>
            <ac:cxnSpMk id="113" creationId="{9C2C04B0-2839-1139-83EC-CD79338EADBB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5:02.034" v="31"/>
          <ac:cxnSpMkLst>
            <pc:docMk/>
            <pc:sldMk cId="4144526054" sldId="872"/>
            <ac:cxnSpMk id="114" creationId="{6A5DC84A-EDC2-3B11-1E7A-4A9CBF81DE98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5:03.081" v="32"/>
          <ac:cxnSpMkLst>
            <pc:docMk/>
            <pc:sldMk cId="4144526054" sldId="872"/>
            <ac:cxnSpMk id="115" creationId="{73551196-028F-0B2B-64D9-2A8D8DC85887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5:04.409" v="33"/>
          <ac:cxnSpMkLst>
            <pc:docMk/>
            <pc:sldMk cId="4144526054" sldId="872"/>
            <ac:cxnSpMk id="116" creationId="{FCFA470E-5D86-06BA-5F3E-119CEC012E57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5:05.550" v="34"/>
          <ac:cxnSpMkLst>
            <pc:docMk/>
            <pc:sldMk cId="4144526054" sldId="872"/>
            <ac:cxnSpMk id="117" creationId="{15885937-426F-9915-7C4D-C547E78CB166}"/>
          </ac:cxnSpMkLst>
        </pc:cxnChg>
        <pc:cxnChg chg="del">
          <ac:chgData name="Emily Hubbard" userId="S::emily.hubbard@sja.org.uk::1d4a9d99-d5ce-44ef-95ca-ec6a92907a60" providerId="AD" clId="Web-{F66E3D2B-D74D-433F-A038-651ED85913FB}" dt="2022-12-16T12:45:07.144" v="35"/>
          <ac:cxnSpMkLst>
            <pc:docMk/>
            <pc:sldMk cId="4144526054" sldId="872"/>
            <ac:cxnSpMk id="118" creationId="{4DBAEEE4-F5A9-0232-7E02-78B63B201C2D}"/>
          </ac:cxnSpMkLst>
        </pc:cxnChg>
      </pc:sldChg>
      <pc:sldChg chg="addSp delSp modSp del">
        <pc:chgData name="Emily Hubbard" userId="S::emily.hubbard@sja.org.uk::1d4a9d99-d5ce-44ef-95ca-ec6a92907a60" providerId="AD" clId="Web-{F66E3D2B-D74D-433F-A038-651ED85913FB}" dt="2022-12-16T12:48:12.617" v="120"/>
        <pc:sldMkLst>
          <pc:docMk/>
          <pc:sldMk cId="502350263" sldId="873"/>
        </pc:sldMkLst>
        <pc:spChg chg="add del mod">
          <ac:chgData name="Emily Hubbard" userId="S::emily.hubbard@sja.org.uk::1d4a9d99-d5ce-44ef-95ca-ec6a92907a60" providerId="AD" clId="Web-{F66E3D2B-D74D-433F-A038-651ED85913FB}" dt="2022-12-16T12:45:24.285" v="44"/>
          <ac:spMkLst>
            <pc:docMk/>
            <pc:sldMk cId="502350263" sldId="873"/>
            <ac:spMk id="3" creationId="{BBC4A3DE-E0A1-8491-08A9-9336D38D21FA}"/>
          </ac:spMkLst>
        </pc:spChg>
      </pc:sldChg>
      <pc:sldChg chg="addAnim modAnim">
        <pc:chgData name="Emily Hubbard" userId="S::emily.hubbard@sja.org.uk::1d4a9d99-d5ce-44ef-95ca-ec6a92907a60" providerId="AD" clId="Web-{F66E3D2B-D74D-433F-A038-651ED85913FB}" dt="2022-12-16T13:01:14.918" v="300"/>
        <pc:sldMkLst>
          <pc:docMk/>
          <pc:sldMk cId="3356584152" sldId="874"/>
        </pc:sldMkLst>
      </pc:sldChg>
      <pc:sldChg chg="addSp delSp modSp">
        <pc:chgData name="Emily Hubbard" userId="S::emily.hubbard@sja.org.uk::1d4a9d99-d5ce-44ef-95ca-ec6a92907a60" providerId="AD" clId="Web-{F66E3D2B-D74D-433F-A038-651ED85913FB}" dt="2022-12-16T13:04:44.267" v="384" actId="1076"/>
        <pc:sldMkLst>
          <pc:docMk/>
          <pc:sldMk cId="3366687447" sldId="876"/>
        </pc:sldMkLst>
        <pc:spChg chg="mod">
          <ac:chgData name="Emily Hubbard" userId="S::emily.hubbard@sja.org.uk::1d4a9d99-d5ce-44ef-95ca-ec6a92907a60" providerId="AD" clId="Web-{F66E3D2B-D74D-433F-A038-651ED85913FB}" dt="2022-12-16T13:03:01.389" v="305" actId="20577"/>
          <ac:spMkLst>
            <pc:docMk/>
            <pc:sldMk cId="3366687447" sldId="876"/>
            <ac:spMk id="5" creationId="{D6C4745C-32AB-CB4E-D9D6-C7C2FB1FB5E7}"/>
          </ac:spMkLst>
        </pc:spChg>
        <pc:spChg chg="mod">
          <ac:chgData name="Emily Hubbard" userId="S::emily.hubbard@sja.org.uk::1d4a9d99-d5ce-44ef-95ca-ec6a92907a60" providerId="AD" clId="Web-{F66E3D2B-D74D-433F-A038-651ED85913FB}" dt="2022-12-16T13:02:56.827" v="302" actId="20577"/>
          <ac:spMkLst>
            <pc:docMk/>
            <pc:sldMk cId="3366687447" sldId="876"/>
            <ac:spMk id="6" creationId="{D2D283B7-E59E-E1CE-118E-162175F4397A}"/>
          </ac:spMkLst>
        </pc:spChg>
        <pc:spChg chg="del mod">
          <ac:chgData name="Emily Hubbard" userId="S::emily.hubbard@sja.org.uk::1d4a9d99-d5ce-44ef-95ca-ec6a92907a60" providerId="AD" clId="Web-{F66E3D2B-D74D-433F-A038-651ED85913FB}" dt="2022-12-16T13:04:22.016" v="378"/>
          <ac:spMkLst>
            <pc:docMk/>
            <pc:sldMk cId="3366687447" sldId="876"/>
            <ac:spMk id="8" creationId="{4F0EB884-6228-6264-9573-5D50326D5619}"/>
          </ac:spMkLst>
        </pc:spChg>
        <pc:spChg chg="mod">
          <ac:chgData name="Emily Hubbard" userId="S::emily.hubbard@sja.org.uk::1d4a9d99-d5ce-44ef-95ca-ec6a92907a60" providerId="AD" clId="Web-{F66E3D2B-D74D-433F-A038-651ED85913FB}" dt="2022-12-16T13:03:32.546" v="313" actId="20577"/>
          <ac:spMkLst>
            <pc:docMk/>
            <pc:sldMk cId="3366687447" sldId="876"/>
            <ac:spMk id="9" creationId="{9E9B7DFC-17A7-71E5-362A-38747BE14D45}"/>
          </ac:spMkLst>
        </pc:spChg>
        <pc:spChg chg="mod">
          <ac:chgData name="Emily Hubbard" userId="S::emily.hubbard@sja.org.uk::1d4a9d99-d5ce-44ef-95ca-ec6a92907a60" providerId="AD" clId="Web-{F66E3D2B-D74D-433F-A038-651ED85913FB}" dt="2022-12-16T13:03:36.234" v="314" actId="20577"/>
          <ac:spMkLst>
            <pc:docMk/>
            <pc:sldMk cId="3366687447" sldId="876"/>
            <ac:spMk id="10" creationId="{0F3FB9B6-4333-2C06-DF1A-0D894F76D44C}"/>
          </ac:spMkLst>
        </pc:spChg>
        <pc:spChg chg="add mod">
          <ac:chgData name="Emily Hubbard" userId="S::emily.hubbard@sja.org.uk::1d4a9d99-d5ce-44ef-95ca-ec6a92907a60" providerId="AD" clId="Web-{F66E3D2B-D74D-433F-A038-651ED85913FB}" dt="2022-12-16T13:04:44.267" v="384" actId="1076"/>
          <ac:spMkLst>
            <pc:docMk/>
            <pc:sldMk cId="3366687447" sldId="876"/>
            <ac:spMk id="11" creationId="{2D8273F4-2F89-0454-01F7-19E616F5D44A}"/>
          </ac:spMkLst>
        </pc:spChg>
      </pc:sldChg>
      <pc:sldChg chg="modSp">
        <pc:chgData name="Emily Hubbard" userId="S::emily.hubbard@sja.org.uk::1d4a9d99-d5ce-44ef-95ca-ec6a92907a60" providerId="AD" clId="Web-{F66E3D2B-D74D-433F-A038-651ED85913FB}" dt="2022-12-16T13:04:56.658" v="389"/>
        <pc:sldMkLst>
          <pc:docMk/>
          <pc:sldMk cId="1126685210" sldId="877"/>
        </pc:sldMkLst>
        <pc:spChg chg="mod">
          <ac:chgData name="Emily Hubbard" userId="S::emily.hubbard@sja.org.uk::1d4a9d99-d5ce-44ef-95ca-ec6a92907a60" providerId="AD" clId="Web-{F66E3D2B-D74D-433F-A038-651ED85913FB}" dt="2022-12-16T13:04:56.627" v="385"/>
          <ac:spMkLst>
            <pc:docMk/>
            <pc:sldMk cId="1126685210" sldId="877"/>
            <ac:spMk id="4" creationId="{044591E6-3B52-3BE0-37E7-054B974E2DCD}"/>
          </ac:spMkLst>
        </pc:spChg>
        <pc:spChg chg="mod">
          <ac:chgData name="Emily Hubbard" userId="S::emily.hubbard@sja.org.uk::1d4a9d99-d5ce-44ef-95ca-ec6a92907a60" providerId="AD" clId="Web-{F66E3D2B-D74D-433F-A038-651ED85913FB}" dt="2022-12-16T13:04:56.627" v="386"/>
          <ac:spMkLst>
            <pc:docMk/>
            <pc:sldMk cId="1126685210" sldId="877"/>
            <ac:spMk id="5" creationId="{31AD1DF2-97F8-0C14-DC82-D5AE57ED6123}"/>
          </ac:spMkLst>
        </pc:spChg>
        <pc:spChg chg="mod">
          <ac:chgData name="Emily Hubbard" userId="S::emily.hubbard@sja.org.uk::1d4a9d99-d5ce-44ef-95ca-ec6a92907a60" providerId="AD" clId="Web-{F66E3D2B-D74D-433F-A038-651ED85913FB}" dt="2022-12-16T13:04:56.642" v="387"/>
          <ac:spMkLst>
            <pc:docMk/>
            <pc:sldMk cId="1126685210" sldId="877"/>
            <ac:spMk id="6" creationId="{052EFE9F-41B7-06DE-4769-10C2FCBCADDB}"/>
          </ac:spMkLst>
        </pc:spChg>
        <pc:spChg chg="mod">
          <ac:chgData name="Emily Hubbard" userId="S::emily.hubbard@sja.org.uk::1d4a9d99-d5ce-44ef-95ca-ec6a92907a60" providerId="AD" clId="Web-{F66E3D2B-D74D-433F-A038-651ED85913FB}" dt="2022-12-16T13:04:56.658" v="388"/>
          <ac:spMkLst>
            <pc:docMk/>
            <pc:sldMk cId="1126685210" sldId="877"/>
            <ac:spMk id="8" creationId="{E7C3920E-9B32-C46A-04EC-B5009921535D}"/>
          </ac:spMkLst>
        </pc:spChg>
        <pc:spChg chg="mod">
          <ac:chgData name="Emily Hubbard" userId="S::emily.hubbard@sja.org.uk::1d4a9d99-d5ce-44ef-95ca-ec6a92907a60" providerId="AD" clId="Web-{F66E3D2B-D74D-433F-A038-651ED85913FB}" dt="2022-12-16T13:04:56.658" v="389"/>
          <ac:spMkLst>
            <pc:docMk/>
            <pc:sldMk cId="1126685210" sldId="877"/>
            <ac:spMk id="9" creationId="{F3CFA2FF-E6B9-F7F9-A68F-3D3D6F108DA7}"/>
          </ac:spMkLst>
        </pc:spChg>
      </pc:sldChg>
      <pc:sldChg chg="modSp">
        <pc:chgData name="Emily Hubbard" userId="S::emily.hubbard@sja.org.uk::1d4a9d99-d5ce-44ef-95ca-ec6a92907a60" providerId="AD" clId="Web-{F66E3D2B-D74D-433F-A038-651ED85913FB}" dt="2022-12-16T13:05:15.533" v="395" actId="14100"/>
        <pc:sldMkLst>
          <pc:docMk/>
          <pc:sldMk cId="932932602" sldId="878"/>
        </pc:sldMkLst>
        <pc:spChg chg="mod">
          <ac:chgData name="Emily Hubbard" userId="S::emily.hubbard@sja.org.uk::1d4a9d99-d5ce-44ef-95ca-ec6a92907a60" providerId="AD" clId="Web-{F66E3D2B-D74D-433F-A038-651ED85913FB}" dt="2022-12-16T13:05:15.533" v="395" actId="14100"/>
          <ac:spMkLst>
            <pc:docMk/>
            <pc:sldMk cId="932932602" sldId="878"/>
            <ac:spMk id="2" creationId="{D1AC902F-1FF8-1EC8-2D8D-9234F498A18E}"/>
          </ac:spMkLst>
        </pc:spChg>
        <pc:spChg chg="mod">
          <ac:chgData name="Emily Hubbard" userId="S::emily.hubbard@sja.org.uk::1d4a9d99-d5ce-44ef-95ca-ec6a92907a60" providerId="AD" clId="Web-{F66E3D2B-D74D-433F-A038-651ED85913FB}" dt="2022-12-16T13:05:09.080" v="391"/>
          <ac:spMkLst>
            <pc:docMk/>
            <pc:sldMk cId="932932602" sldId="878"/>
            <ac:spMk id="3" creationId="{71EEB55B-AE1D-93C1-627C-28C627500CFC}"/>
          </ac:spMkLst>
        </pc:spChg>
        <pc:spChg chg="mod">
          <ac:chgData name="Emily Hubbard" userId="S::emily.hubbard@sja.org.uk::1d4a9d99-d5ce-44ef-95ca-ec6a92907a60" providerId="AD" clId="Web-{F66E3D2B-D74D-433F-A038-651ED85913FB}" dt="2022-12-16T13:05:09.096" v="392"/>
          <ac:spMkLst>
            <pc:docMk/>
            <pc:sldMk cId="932932602" sldId="878"/>
            <ac:spMk id="4" creationId="{9807B93B-69BD-DF2A-0A94-A2EBA4548F77}"/>
          </ac:spMkLst>
        </pc:spChg>
        <pc:spChg chg="mod">
          <ac:chgData name="Emily Hubbard" userId="S::emily.hubbard@sja.org.uk::1d4a9d99-d5ce-44ef-95ca-ec6a92907a60" providerId="AD" clId="Web-{F66E3D2B-D74D-433F-A038-651ED85913FB}" dt="2022-12-16T13:05:09.096" v="393"/>
          <ac:spMkLst>
            <pc:docMk/>
            <pc:sldMk cId="932932602" sldId="878"/>
            <ac:spMk id="5" creationId="{B065F4D4-EB3E-8A55-DAED-69688BC03491}"/>
          </ac:spMkLst>
        </pc:spChg>
        <pc:spChg chg="mod">
          <ac:chgData name="Emily Hubbard" userId="S::emily.hubbard@sja.org.uk::1d4a9d99-d5ce-44ef-95ca-ec6a92907a60" providerId="AD" clId="Web-{F66E3D2B-D74D-433F-A038-651ED85913FB}" dt="2022-12-16T13:05:09.111" v="394"/>
          <ac:spMkLst>
            <pc:docMk/>
            <pc:sldMk cId="932932602" sldId="878"/>
            <ac:spMk id="6" creationId="{6738A018-05BF-80B5-56AA-B53D900FFAB4}"/>
          </ac:spMkLst>
        </pc:spChg>
      </pc:sldChg>
    </pc:docChg>
  </pc:docChgLst>
  <pc:docChgLst>
    <pc:chgData name="Emily Hubbard" userId="S::emily.hubbard@sja.org.uk::1d4a9d99-d5ce-44ef-95ca-ec6a92907a60" providerId="AD" clId="Web-{D81D139F-3731-41CA-AF47-C3B9A9209343}"/>
    <pc:docChg chg="modSld">
      <pc:chgData name="Emily Hubbard" userId="S::emily.hubbard@sja.org.uk::1d4a9d99-d5ce-44ef-95ca-ec6a92907a60" providerId="AD" clId="Web-{D81D139F-3731-41CA-AF47-C3B9A9209343}" dt="2023-07-13T18:19:17.068" v="0" actId="20577"/>
      <pc:docMkLst>
        <pc:docMk/>
      </pc:docMkLst>
      <pc:sldChg chg="modSp">
        <pc:chgData name="Emily Hubbard" userId="S::emily.hubbard@sja.org.uk::1d4a9d99-d5ce-44ef-95ca-ec6a92907a60" providerId="AD" clId="Web-{D81D139F-3731-41CA-AF47-C3B9A9209343}" dt="2023-07-13T18:19:17.068" v="0" actId="20577"/>
        <pc:sldMkLst>
          <pc:docMk/>
          <pc:sldMk cId="1126685210" sldId="877"/>
        </pc:sldMkLst>
        <pc:spChg chg="mod">
          <ac:chgData name="Emily Hubbard" userId="S::emily.hubbard@sja.org.uk::1d4a9d99-d5ce-44ef-95ca-ec6a92907a60" providerId="AD" clId="Web-{D81D139F-3731-41CA-AF47-C3B9A9209343}" dt="2023-07-13T18:19:17.068" v="0" actId="20577"/>
          <ac:spMkLst>
            <pc:docMk/>
            <pc:sldMk cId="1126685210" sldId="877"/>
            <ac:spMk id="9" creationId="{F3CFA2FF-E6B9-F7F9-A68F-3D3D6F108DA7}"/>
          </ac:spMkLst>
        </pc:spChg>
      </pc:sldChg>
    </pc:docChg>
  </pc:docChgLst>
  <pc:docChgLst>
    <pc:chgData name="Jacob Wilkes" userId="62a685a9-9ae4-4f1c-8d0b-5fb6cb9da683" providerId="ADAL" clId="{9AFE07E0-84B9-422F-95E0-326D6C786F57}"/>
    <pc:docChg chg="custSel modSld sldOrd replTag delTag">
      <pc:chgData name="Jacob Wilkes" userId="62a685a9-9ae4-4f1c-8d0b-5fb6cb9da683" providerId="ADAL" clId="{9AFE07E0-84B9-422F-95E0-326D6C786F57}" dt="2022-11-21T18:55:13.339" v="10"/>
      <pc:docMkLst>
        <pc:docMk/>
      </pc:docMkLst>
      <pc:sldChg chg="replTag delTag">
        <pc:chgData name="Jacob Wilkes" userId="62a685a9-9ae4-4f1c-8d0b-5fb6cb9da683" providerId="ADAL" clId="{9AFE07E0-84B9-422F-95E0-326D6C786F57}" dt="2022-11-21T18:55:13.339" v="10"/>
        <pc:sldMkLst>
          <pc:docMk/>
          <pc:sldMk cId="3712363524" sldId="755"/>
        </pc:sldMkLst>
      </pc:sldChg>
      <pc:sldChg chg="replTag delTag">
        <pc:chgData name="Jacob Wilkes" userId="62a685a9-9ae4-4f1c-8d0b-5fb6cb9da683" providerId="ADAL" clId="{9AFE07E0-84B9-422F-95E0-326D6C786F57}" dt="2022-11-21T18:55:12.642" v="8"/>
        <pc:sldMkLst>
          <pc:docMk/>
          <pc:sldMk cId="1801521897" sldId="850"/>
        </pc:sldMkLst>
      </pc:sldChg>
      <pc:sldChg chg="replTag delTag">
        <pc:chgData name="Jacob Wilkes" userId="62a685a9-9ae4-4f1c-8d0b-5fb6cb9da683" providerId="ADAL" clId="{9AFE07E0-84B9-422F-95E0-326D6C786F57}" dt="2022-11-21T18:55:10.424" v="3"/>
        <pc:sldMkLst>
          <pc:docMk/>
          <pc:sldMk cId="932932602" sldId="878"/>
        </pc:sldMkLst>
      </pc:sldChg>
      <pc:sldChg chg="ord replTag delTag">
        <pc:chgData name="Jacob Wilkes" userId="62a685a9-9ae4-4f1c-8d0b-5fb6cb9da683" providerId="ADAL" clId="{9AFE07E0-84B9-422F-95E0-326D6C786F57}" dt="2022-11-21T18:55:11.123" v="6"/>
        <pc:sldMkLst>
          <pc:docMk/>
          <pc:sldMk cId="1824048800" sldId="879"/>
        </pc:sldMkLst>
      </pc:sldChg>
    </pc:docChg>
  </pc:docChgLst>
  <pc:docChgLst>
    <pc:chgData name="Emily Hubbard" userId="1d4a9d99-d5ce-44ef-95ca-ec6a92907a60" providerId="ADAL" clId="{A8E27554-7DDF-4391-BE53-A63CB773F6D1}"/>
    <pc:docChg chg="custSel modSld">
      <pc:chgData name="Emily Hubbard" userId="1d4a9d99-d5ce-44ef-95ca-ec6a92907a60" providerId="ADAL" clId="{A8E27554-7DDF-4391-BE53-A63CB773F6D1}" dt="2023-08-30T12:52:05.279" v="8" actId="1076"/>
      <pc:docMkLst>
        <pc:docMk/>
      </pc:docMkLst>
      <pc:sldChg chg="addSp delSp modSp mod">
        <pc:chgData name="Emily Hubbard" userId="1d4a9d99-d5ce-44ef-95ca-ec6a92907a60" providerId="ADAL" clId="{A8E27554-7DDF-4391-BE53-A63CB773F6D1}" dt="2023-08-30T12:51:37.753" v="2" actId="1076"/>
        <pc:sldMkLst>
          <pc:docMk/>
          <pc:sldMk cId="907891355" sldId="295"/>
        </pc:sldMkLst>
        <pc:picChg chg="del">
          <ac:chgData name="Emily Hubbard" userId="1d4a9d99-d5ce-44ef-95ca-ec6a92907a60" providerId="ADAL" clId="{A8E27554-7DDF-4391-BE53-A63CB773F6D1}" dt="2023-08-30T12:51:34.439" v="0" actId="478"/>
          <ac:picMkLst>
            <pc:docMk/>
            <pc:sldMk cId="907891355" sldId="295"/>
            <ac:picMk id="2" creationId="{D9956BD8-2D94-419E-801C-E7170B891868}"/>
          </ac:picMkLst>
        </pc:picChg>
        <pc:picChg chg="del">
          <ac:chgData name="Emily Hubbard" userId="1d4a9d99-d5ce-44ef-95ca-ec6a92907a60" providerId="ADAL" clId="{A8E27554-7DDF-4391-BE53-A63CB773F6D1}" dt="2023-08-30T12:51:34.439" v="0" actId="478"/>
          <ac:picMkLst>
            <pc:docMk/>
            <pc:sldMk cId="907891355" sldId="295"/>
            <ac:picMk id="4" creationId="{B4A1EBFE-1196-468E-EC97-285AED05FFB7}"/>
          </ac:picMkLst>
        </pc:picChg>
        <pc:picChg chg="add mod">
          <ac:chgData name="Emily Hubbard" userId="1d4a9d99-d5ce-44ef-95ca-ec6a92907a60" providerId="ADAL" clId="{A8E27554-7DDF-4391-BE53-A63CB773F6D1}" dt="2023-08-30T12:51:37.753" v="2" actId="1076"/>
          <ac:picMkLst>
            <pc:docMk/>
            <pc:sldMk cId="907891355" sldId="295"/>
            <ac:picMk id="5" creationId="{CAAB862A-4DA0-0619-B841-74D78A4CA875}"/>
          </ac:picMkLst>
        </pc:picChg>
        <pc:picChg chg="add mod">
          <ac:chgData name="Emily Hubbard" userId="1d4a9d99-d5ce-44ef-95ca-ec6a92907a60" providerId="ADAL" clId="{A8E27554-7DDF-4391-BE53-A63CB773F6D1}" dt="2023-08-30T12:51:37.753" v="2" actId="1076"/>
          <ac:picMkLst>
            <pc:docMk/>
            <pc:sldMk cId="907891355" sldId="295"/>
            <ac:picMk id="8" creationId="{9B2A185F-0D87-3B7E-49FD-292916697467}"/>
          </ac:picMkLst>
        </pc:picChg>
      </pc:sldChg>
      <pc:sldChg chg="addSp delSp modSp mod">
        <pc:chgData name="Emily Hubbard" userId="1d4a9d99-d5ce-44ef-95ca-ec6a92907a60" providerId="ADAL" clId="{A8E27554-7DDF-4391-BE53-A63CB773F6D1}" dt="2023-08-30T12:51:51.839" v="7" actId="1076"/>
        <pc:sldMkLst>
          <pc:docMk/>
          <pc:sldMk cId="3712363524" sldId="755"/>
        </pc:sldMkLst>
        <pc:picChg chg="del">
          <ac:chgData name="Emily Hubbard" userId="1d4a9d99-d5ce-44ef-95ca-ec6a92907a60" providerId="ADAL" clId="{A8E27554-7DDF-4391-BE53-A63CB773F6D1}" dt="2023-08-30T12:51:42.307" v="3" actId="478"/>
          <ac:picMkLst>
            <pc:docMk/>
            <pc:sldMk cId="3712363524" sldId="755"/>
            <ac:picMk id="2" creationId="{D0D53A1E-2370-8AEA-8B0B-4E0A02F0A1AF}"/>
          </ac:picMkLst>
        </pc:picChg>
        <pc:picChg chg="del">
          <ac:chgData name="Emily Hubbard" userId="1d4a9d99-d5ce-44ef-95ca-ec6a92907a60" providerId="ADAL" clId="{A8E27554-7DDF-4391-BE53-A63CB773F6D1}" dt="2023-08-30T12:51:42.307" v="3" actId="478"/>
          <ac:picMkLst>
            <pc:docMk/>
            <pc:sldMk cId="3712363524" sldId="755"/>
            <ac:picMk id="5" creationId="{BACD9919-2036-69AC-F5EB-033995A574A7}"/>
          </ac:picMkLst>
        </pc:picChg>
        <pc:picChg chg="add mod">
          <ac:chgData name="Emily Hubbard" userId="1d4a9d99-d5ce-44ef-95ca-ec6a92907a60" providerId="ADAL" clId="{A8E27554-7DDF-4391-BE53-A63CB773F6D1}" dt="2023-08-30T12:51:50.201" v="6" actId="1076"/>
          <ac:picMkLst>
            <pc:docMk/>
            <pc:sldMk cId="3712363524" sldId="755"/>
            <ac:picMk id="7" creationId="{FC36FC37-C296-20CB-9355-A3F358A25D6A}"/>
          </ac:picMkLst>
        </pc:picChg>
        <pc:picChg chg="add mod">
          <ac:chgData name="Emily Hubbard" userId="1d4a9d99-d5ce-44ef-95ca-ec6a92907a60" providerId="ADAL" clId="{A8E27554-7DDF-4391-BE53-A63CB773F6D1}" dt="2023-08-30T12:51:51.839" v="7" actId="1076"/>
          <ac:picMkLst>
            <pc:docMk/>
            <pc:sldMk cId="3712363524" sldId="755"/>
            <ac:picMk id="8" creationId="{1C6FB172-8CFB-A90C-B112-064BF962994F}"/>
          </ac:picMkLst>
        </pc:picChg>
      </pc:sldChg>
      <pc:sldChg chg="modSp mod">
        <pc:chgData name="Emily Hubbard" userId="1d4a9d99-d5ce-44ef-95ca-ec6a92907a60" providerId="ADAL" clId="{A8E27554-7DDF-4391-BE53-A63CB773F6D1}" dt="2023-08-30T12:52:05.279" v="8" actId="1076"/>
        <pc:sldMkLst>
          <pc:docMk/>
          <pc:sldMk cId="4144526054" sldId="872"/>
        </pc:sldMkLst>
        <pc:spChg chg="mod">
          <ac:chgData name="Emily Hubbard" userId="1d4a9d99-d5ce-44ef-95ca-ec6a92907a60" providerId="ADAL" clId="{A8E27554-7DDF-4391-BE53-A63CB773F6D1}" dt="2023-08-30T12:52:05.279" v="8" actId="1076"/>
          <ac:spMkLst>
            <pc:docMk/>
            <pc:sldMk cId="4144526054" sldId="872"/>
            <ac:spMk id="77" creationId="{C390A71C-1611-F79A-03AA-1152823C802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0935" y="0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r">
              <a:defRPr sz="1200"/>
            </a:lvl1pPr>
          </a:lstStyle>
          <a:p>
            <a:fld id="{1FEF8BF7-BB1D-40E1-9A65-30CF0C300C0F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517674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0935" y="9517674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r">
              <a:defRPr sz="1200"/>
            </a:lvl1pPr>
          </a:lstStyle>
          <a:p>
            <a:fld id="{97CEBE6F-ED55-4674-A041-62E78C7E4A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1292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4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702" y="4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r">
              <a:defRPr sz="1200"/>
            </a:lvl1pPr>
          </a:lstStyle>
          <a:p>
            <a:fld id="{30AD4CC2-7BD0-4ACE-8318-8D25361700D1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50950"/>
            <a:ext cx="6015037" cy="33829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31" tIns="46215" rIns="92431" bIns="46215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2270"/>
            <a:ext cx="5510530" cy="3945493"/>
          </a:xfrm>
          <a:prstGeom prst="rect">
            <a:avLst/>
          </a:prstGeom>
        </p:spPr>
        <p:txBody>
          <a:bodyPr vert="horz" lIns="92431" tIns="46215" rIns="92431" bIns="46215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517547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702" y="9517547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r">
              <a:defRPr sz="1200"/>
            </a:lvl1pPr>
          </a:lstStyle>
          <a:p>
            <a:fld id="{051F10D0-ADC9-44B9-B59D-1E4EF82F2F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922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31391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815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73367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43710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0500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3707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526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06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83793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3411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cs typeface="Calibri"/>
              </a:rPr>
              <a:t>Types of burns:</a:t>
            </a:r>
          </a:p>
          <a:p>
            <a:r>
              <a:rPr lang="en-GB">
                <a:cs typeface="Calibri"/>
              </a:rPr>
              <a:t>Dry burn – Dry heat such as an iron or fire/flame</a:t>
            </a:r>
          </a:p>
          <a:p>
            <a:r>
              <a:rPr lang="en-GB">
                <a:cs typeface="Calibri"/>
              </a:rPr>
              <a:t>Scald – Something wet such as hot water or steam</a:t>
            </a:r>
          </a:p>
          <a:p>
            <a:r>
              <a:rPr lang="en-GB">
                <a:cs typeface="Calibri"/>
              </a:rPr>
              <a:t>Electrical burns - </a:t>
            </a:r>
            <a:r>
              <a:rPr lang="en-GB"/>
              <a:t>Burns from electrical current, either alternating current (AC) or direct current (DC)</a:t>
            </a:r>
            <a:endParaRPr lang="en-GB">
              <a:cs typeface="Calibri"/>
            </a:endParaRPr>
          </a:p>
          <a:p>
            <a:r>
              <a:rPr lang="en-GB">
                <a:cs typeface="Calibri"/>
              </a:rPr>
              <a:t>Chemical burns - </a:t>
            </a:r>
            <a:r>
              <a:rPr lang="en-GB"/>
              <a:t>Burns due to strong acids, alkalis, detergents, or solvents coming into contact with the skin and/or eyes</a:t>
            </a:r>
            <a:endParaRPr lang="en-GB">
              <a:cs typeface="Calibri"/>
            </a:endParaRPr>
          </a:p>
          <a:p>
            <a:r>
              <a:rPr lang="en-GB">
                <a:cs typeface="Calibri"/>
              </a:rPr>
              <a:t>Radiation burns - </a:t>
            </a:r>
            <a:r>
              <a:rPr lang="en-GB"/>
              <a:t>ultraviolet rays of the sun, or to other sources of radiation such as x-ray</a:t>
            </a:r>
            <a:endParaRPr lang="en-GB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2043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25601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99725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6035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D621D-405A-AE43-83E8-6F53B7DB0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3981722"/>
            <a:ext cx="5957656" cy="56560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125CD-E6C4-734D-9632-3A76C30AFB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9800" y="6101826"/>
            <a:ext cx="2743200" cy="365125"/>
          </a:xfrm>
          <a:prstGeom prst="rect">
            <a:avLst/>
          </a:prstGeom>
        </p:spPr>
        <p:txBody>
          <a:bodyPr/>
          <a:lstStyle/>
          <a:p>
            <a:fld id="{07EFCBE4-E741-C142-8910-39EAB846F09D}" type="datetime1">
              <a:rPr lang="en-GB" smtClean="0"/>
              <a:t>18/10/2023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F002AD9-E55F-034F-A02E-1A158D25FD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09800" y="4685776"/>
            <a:ext cx="7162800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9465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05ADB6-B832-4CC1-96DE-6F00B9758923}"/>
              </a:ext>
            </a:extLst>
          </p:cNvPr>
          <p:cNvSpPr/>
          <p:nvPr userDrawn="1"/>
        </p:nvSpPr>
        <p:spPr>
          <a:xfrm>
            <a:off x="6096000" y="1873250"/>
            <a:ext cx="6096000" cy="4270375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A130F2F5-B9CA-4ED0-BBB0-2914D0A8289B}"/>
              </a:ext>
            </a:extLst>
          </p:cNvPr>
          <p:cNvSpPr>
            <a:spLocks noGrp="1"/>
          </p:cNvSpPr>
          <p:nvPr>
            <p:ph type="pic" sz="quarter" idx="99" hasCustomPrompt="1"/>
          </p:nvPr>
        </p:nvSpPr>
        <p:spPr>
          <a:xfrm>
            <a:off x="6784863" y="2469732"/>
            <a:ext cx="4718274" cy="30774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icon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599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CC461BF-003B-4500-A739-5FAF3DE5D41F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566302" y="2400131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B5858B28-1515-45C5-AEE4-A55077E40017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301183" y="3636024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C730550-2FB1-49BF-B8CB-EDA7E3C208B2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560298" y="4757903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BC7FE005-3918-417B-B820-DAC9AE3B98AB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2005689" y="5580142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0C6017E-2EC9-4274-8102-56DB823B0908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3794148" y="5768401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CD28D7FC-FDC4-4A14-8089-DF6DB6E9BBDF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5488477" y="5822189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0639A6A-1A97-4680-8289-4FBFC02A9220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7344171" y="5781848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4512643-D483-499C-81A1-727769E81695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433467" y="5496413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A390193-2BB1-43F0-9B59-B396A712999F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10095009" y="4403503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75E38EE0-D300-4F93-9DBE-C2DA102278FD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10339176" y="3188706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D6EBC16D-71B6-4D31-8838-0DC66F59F744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9990241" y="2020855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6E1F1467-6368-447D-B624-CBED4604243E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8405493" y="1499895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6F3C9C3E-0D4C-45B6-98E9-1BB9EB168AB2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6404214" y="1421102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502523A3-3513-45FD-9248-B200679E8835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4255929" y="1425064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D1665F71-A6C4-4709-B32C-35A7B40BE7AB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2291915" y="1636591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0" name="Text Placeholder 57">
            <a:extLst>
              <a:ext uri="{FF2B5EF4-FFF2-40B4-BE49-F238E27FC236}">
                <a16:creationId xmlns:a16="http://schemas.microsoft.com/office/drawing/2014/main" id="{381411F1-AAC5-46CB-A14E-4A811D2A0F18}"/>
              </a:ext>
            </a:extLst>
          </p:cNvPr>
          <p:cNvSpPr>
            <a:spLocks noGrp="1"/>
          </p:cNvSpPr>
          <p:nvPr>
            <p:ph type="body" sz="quarter" idx="123" hasCustomPrompt="1"/>
          </p:nvPr>
        </p:nvSpPr>
        <p:spPr>
          <a:xfrm flipV="1">
            <a:off x="1947277" y="3996256"/>
            <a:ext cx="2675407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5407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675407" y="77736"/>
                </a:lnTo>
                <a:lnTo>
                  <a:pt x="2675407" y="3201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1" name="Text Placeholder 58">
            <a:extLst>
              <a:ext uri="{FF2B5EF4-FFF2-40B4-BE49-F238E27FC236}">
                <a16:creationId xmlns:a16="http://schemas.microsoft.com/office/drawing/2014/main" id="{1531AEE5-3F90-464B-B8D2-7A6F28647AD7}"/>
              </a:ext>
            </a:extLst>
          </p:cNvPr>
          <p:cNvSpPr>
            <a:spLocks noGrp="1"/>
          </p:cNvSpPr>
          <p:nvPr>
            <p:ph type="body" sz="quarter" idx="124" hasCustomPrompt="1"/>
          </p:nvPr>
        </p:nvSpPr>
        <p:spPr>
          <a:xfrm rot="20816704" flipV="1">
            <a:off x="2274654" y="4755141"/>
            <a:ext cx="2364644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355975 w 2675407"/>
              <a:gd name="connsiteY4" fmla="*/ 2814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364644"/>
              <a:gd name="connsiteY0" fmla="*/ 123456 h 123456"/>
              <a:gd name="connsiteX1" fmla="*/ 104475 w 2364644"/>
              <a:gd name="connsiteY1" fmla="*/ 105376 h 123456"/>
              <a:gd name="connsiteX2" fmla="*/ 115826 w 2364644"/>
              <a:gd name="connsiteY2" fmla="*/ 77736 h 123456"/>
              <a:gd name="connsiteX3" fmla="*/ 2364644 w 2364644"/>
              <a:gd name="connsiteY3" fmla="*/ 82022 h 123456"/>
              <a:gd name="connsiteX4" fmla="*/ 2355975 w 2364644"/>
              <a:gd name="connsiteY4" fmla="*/ 28147 h 123456"/>
              <a:gd name="connsiteX5" fmla="*/ 110199 w 2364644"/>
              <a:gd name="connsiteY5" fmla="*/ 32017 h 123456"/>
              <a:gd name="connsiteX6" fmla="*/ 104475 w 2364644"/>
              <a:gd name="connsiteY6" fmla="*/ 18080 h 123456"/>
              <a:gd name="connsiteX7" fmla="*/ 61200 w 2364644"/>
              <a:gd name="connsiteY7" fmla="*/ 0 h 123456"/>
              <a:gd name="connsiteX8" fmla="*/ 0 w 2364644"/>
              <a:gd name="connsiteY8" fmla="*/ 61728 h 123456"/>
              <a:gd name="connsiteX9" fmla="*/ 61200 w 2364644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4644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364644" y="82022"/>
                </a:lnTo>
                <a:lnTo>
                  <a:pt x="2355975" y="2814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2" name="Text Placeholder 59">
            <a:extLst>
              <a:ext uri="{FF2B5EF4-FFF2-40B4-BE49-F238E27FC236}">
                <a16:creationId xmlns:a16="http://schemas.microsoft.com/office/drawing/2014/main" id="{0ACC3D0B-0BC5-43FF-AB4F-3D051CD52AA0}"/>
              </a:ext>
            </a:extLst>
          </p:cNvPr>
          <p:cNvSpPr>
            <a:spLocks noGrp="1"/>
          </p:cNvSpPr>
          <p:nvPr>
            <p:ph type="body" sz="quarter" idx="125" hasCustomPrompt="1"/>
          </p:nvPr>
        </p:nvSpPr>
        <p:spPr>
          <a:xfrm rot="1137051" flipV="1">
            <a:off x="2323447" y="3358254"/>
            <a:ext cx="2319426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312110 w 2675407"/>
              <a:gd name="connsiteY4" fmla="*/ 32922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319426"/>
              <a:gd name="connsiteY0" fmla="*/ 123456 h 123456"/>
              <a:gd name="connsiteX1" fmla="*/ 104475 w 2319426"/>
              <a:gd name="connsiteY1" fmla="*/ 105376 h 123456"/>
              <a:gd name="connsiteX2" fmla="*/ 115826 w 2319426"/>
              <a:gd name="connsiteY2" fmla="*/ 77736 h 123456"/>
              <a:gd name="connsiteX3" fmla="*/ 2319426 w 2319426"/>
              <a:gd name="connsiteY3" fmla="*/ 77661 h 123456"/>
              <a:gd name="connsiteX4" fmla="*/ 2312110 w 2319426"/>
              <a:gd name="connsiteY4" fmla="*/ 32922 h 123456"/>
              <a:gd name="connsiteX5" fmla="*/ 110199 w 2319426"/>
              <a:gd name="connsiteY5" fmla="*/ 32017 h 123456"/>
              <a:gd name="connsiteX6" fmla="*/ 104475 w 2319426"/>
              <a:gd name="connsiteY6" fmla="*/ 18080 h 123456"/>
              <a:gd name="connsiteX7" fmla="*/ 61200 w 2319426"/>
              <a:gd name="connsiteY7" fmla="*/ 0 h 123456"/>
              <a:gd name="connsiteX8" fmla="*/ 0 w 2319426"/>
              <a:gd name="connsiteY8" fmla="*/ 61728 h 123456"/>
              <a:gd name="connsiteX9" fmla="*/ 61200 w 2319426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19426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319426" y="77661"/>
                </a:lnTo>
                <a:lnTo>
                  <a:pt x="2312110" y="3292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3" name="Text Placeholder 60">
            <a:extLst>
              <a:ext uri="{FF2B5EF4-FFF2-40B4-BE49-F238E27FC236}">
                <a16:creationId xmlns:a16="http://schemas.microsoft.com/office/drawing/2014/main" id="{89E421E0-4760-46BF-BDFE-F01A36925945}"/>
              </a:ext>
            </a:extLst>
          </p:cNvPr>
          <p:cNvSpPr>
            <a:spLocks noGrp="1"/>
          </p:cNvSpPr>
          <p:nvPr>
            <p:ph type="body" sz="quarter" idx="126" hasCustomPrompt="1"/>
          </p:nvPr>
        </p:nvSpPr>
        <p:spPr>
          <a:xfrm rot="2572300" flipV="1">
            <a:off x="3323508" y="2855458"/>
            <a:ext cx="150978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1502878 w 2675407"/>
              <a:gd name="connsiteY4" fmla="*/ 3354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509789"/>
              <a:gd name="connsiteY0" fmla="*/ 123456 h 123456"/>
              <a:gd name="connsiteX1" fmla="*/ 104475 w 1509789"/>
              <a:gd name="connsiteY1" fmla="*/ 105376 h 123456"/>
              <a:gd name="connsiteX2" fmla="*/ 115826 w 1509789"/>
              <a:gd name="connsiteY2" fmla="*/ 77736 h 123456"/>
              <a:gd name="connsiteX3" fmla="*/ 1509789 w 1509789"/>
              <a:gd name="connsiteY3" fmla="*/ 76676 h 123456"/>
              <a:gd name="connsiteX4" fmla="*/ 1502878 w 1509789"/>
              <a:gd name="connsiteY4" fmla="*/ 33547 h 123456"/>
              <a:gd name="connsiteX5" fmla="*/ 110199 w 1509789"/>
              <a:gd name="connsiteY5" fmla="*/ 32017 h 123456"/>
              <a:gd name="connsiteX6" fmla="*/ 104475 w 1509789"/>
              <a:gd name="connsiteY6" fmla="*/ 18080 h 123456"/>
              <a:gd name="connsiteX7" fmla="*/ 61200 w 1509789"/>
              <a:gd name="connsiteY7" fmla="*/ 0 h 123456"/>
              <a:gd name="connsiteX8" fmla="*/ 0 w 1509789"/>
              <a:gd name="connsiteY8" fmla="*/ 61728 h 123456"/>
              <a:gd name="connsiteX9" fmla="*/ 61200 w 150978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0978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509789" y="76676"/>
                </a:lnTo>
                <a:lnTo>
                  <a:pt x="1502878" y="3354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4" name="Text Placeholder 61">
            <a:extLst>
              <a:ext uri="{FF2B5EF4-FFF2-40B4-BE49-F238E27FC236}">
                <a16:creationId xmlns:a16="http://schemas.microsoft.com/office/drawing/2014/main" id="{F7496B88-4B69-4F9F-8A64-61D2728BFEBB}"/>
              </a:ext>
            </a:extLst>
          </p:cNvPr>
          <p:cNvSpPr>
            <a:spLocks noGrp="1"/>
          </p:cNvSpPr>
          <p:nvPr>
            <p:ph type="body" sz="quarter" idx="127" hasCustomPrompt="1"/>
          </p:nvPr>
        </p:nvSpPr>
        <p:spPr>
          <a:xfrm rot="5092254" flipV="1">
            <a:off x="4769437" y="2458314"/>
            <a:ext cx="730084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719925 w 2675407"/>
              <a:gd name="connsiteY4" fmla="*/ 31879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730084"/>
              <a:gd name="connsiteY0" fmla="*/ 123456 h 123456"/>
              <a:gd name="connsiteX1" fmla="*/ 104475 w 730084"/>
              <a:gd name="connsiteY1" fmla="*/ 105376 h 123456"/>
              <a:gd name="connsiteX2" fmla="*/ 115826 w 730084"/>
              <a:gd name="connsiteY2" fmla="*/ 77736 h 123456"/>
              <a:gd name="connsiteX3" fmla="*/ 730084 w 730084"/>
              <a:gd name="connsiteY3" fmla="*/ 80002 h 123456"/>
              <a:gd name="connsiteX4" fmla="*/ 719925 w 730084"/>
              <a:gd name="connsiteY4" fmla="*/ 31879 h 123456"/>
              <a:gd name="connsiteX5" fmla="*/ 110199 w 730084"/>
              <a:gd name="connsiteY5" fmla="*/ 32017 h 123456"/>
              <a:gd name="connsiteX6" fmla="*/ 104475 w 730084"/>
              <a:gd name="connsiteY6" fmla="*/ 18080 h 123456"/>
              <a:gd name="connsiteX7" fmla="*/ 61200 w 730084"/>
              <a:gd name="connsiteY7" fmla="*/ 0 h 123456"/>
              <a:gd name="connsiteX8" fmla="*/ 0 w 730084"/>
              <a:gd name="connsiteY8" fmla="*/ 61728 h 123456"/>
              <a:gd name="connsiteX9" fmla="*/ 61200 w 730084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084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730084" y="80002"/>
                </a:lnTo>
                <a:lnTo>
                  <a:pt x="719925" y="31879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5" name="Text Placeholder 62">
            <a:extLst>
              <a:ext uri="{FF2B5EF4-FFF2-40B4-BE49-F238E27FC236}">
                <a16:creationId xmlns:a16="http://schemas.microsoft.com/office/drawing/2014/main" id="{B45CCB84-E086-446A-9ADD-5A4FA3B97BAE}"/>
              </a:ext>
            </a:extLst>
          </p:cNvPr>
          <p:cNvSpPr>
            <a:spLocks noGrp="1"/>
          </p:cNvSpPr>
          <p:nvPr>
            <p:ph type="body" sz="quarter" idx="128" hasCustomPrompt="1"/>
          </p:nvPr>
        </p:nvSpPr>
        <p:spPr>
          <a:xfrm rot="6221869" flipV="1">
            <a:off x="6576108" y="2385504"/>
            <a:ext cx="840237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828094 w 2675407"/>
              <a:gd name="connsiteY3" fmla="*/ 8255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840237"/>
              <a:gd name="connsiteY0" fmla="*/ 123456 h 123456"/>
              <a:gd name="connsiteX1" fmla="*/ 104475 w 840237"/>
              <a:gd name="connsiteY1" fmla="*/ 105376 h 123456"/>
              <a:gd name="connsiteX2" fmla="*/ 115826 w 840237"/>
              <a:gd name="connsiteY2" fmla="*/ 77736 h 123456"/>
              <a:gd name="connsiteX3" fmla="*/ 828094 w 840237"/>
              <a:gd name="connsiteY3" fmla="*/ 82556 h 123456"/>
              <a:gd name="connsiteX4" fmla="*/ 840237 w 840237"/>
              <a:gd name="connsiteY4" fmla="*/ 29452 h 123456"/>
              <a:gd name="connsiteX5" fmla="*/ 110199 w 840237"/>
              <a:gd name="connsiteY5" fmla="*/ 32017 h 123456"/>
              <a:gd name="connsiteX6" fmla="*/ 104475 w 840237"/>
              <a:gd name="connsiteY6" fmla="*/ 18080 h 123456"/>
              <a:gd name="connsiteX7" fmla="*/ 61200 w 840237"/>
              <a:gd name="connsiteY7" fmla="*/ 0 h 123456"/>
              <a:gd name="connsiteX8" fmla="*/ 0 w 840237"/>
              <a:gd name="connsiteY8" fmla="*/ 61728 h 123456"/>
              <a:gd name="connsiteX9" fmla="*/ 61200 w 840237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40237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828094" y="82556"/>
                </a:lnTo>
                <a:lnTo>
                  <a:pt x="840237" y="2945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6" name="Text Placeholder 78">
            <a:extLst>
              <a:ext uri="{FF2B5EF4-FFF2-40B4-BE49-F238E27FC236}">
                <a16:creationId xmlns:a16="http://schemas.microsoft.com/office/drawing/2014/main" id="{45A23E44-6D54-4713-84A3-4BE9B296BCAF}"/>
              </a:ext>
            </a:extLst>
          </p:cNvPr>
          <p:cNvSpPr>
            <a:spLocks noGrp="1"/>
          </p:cNvSpPr>
          <p:nvPr>
            <p:ph type="body" sz="quarter" idx="129" hasCustomPrompt="1"/>
          </p:nvPr>
        </p:nvSpPr>
        <p:spPr>
          <a:xfrm rot="8504871" flipV="1">
            <a:off x="7519189" y="2569103"/>
            <a:ext cx="1408955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1379897 w 2675407"/>
              <a:gd name="connsiteY3" fmla="*/ 81859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408955"/>
              <a:gd name="connsiteY0" fmla="*/ 123456 h 123456"/>
              <a:gd name="connsiteX1" fmla="*/ 104475 w 1408955"/>
              <a:gd name="connsiteY1" fmla="*/ 105376 h 123456"/>
              <a:gd name="connsiteX2" fmla="*/ 115826 w 1408955"/>
              <a:gd name="connsiteY2" fmla="*/ 77736 h 123456"/>
              <a:gd name="connsiteX3" fmla="*/ 1379897 w 1408955"/>
              <a:gd name="connsiteY3" fmla="*/ 81859 h 123456"/>
              <a:gd name="connsiteX4" fmla="*/ 1408955 w 1408955"/>
              <a:gd name="connsiteY4" fmla="*/ 32422 h 123456"/>
              <a:gd name="connsiteX5" fmla="*/ 110199 w 1408955"/>
              <a:gd name="connsiteY5" fmla="*/ 32017 h 123456"/>
              <a:gd name="connsiteX6" fmla="*/ 104475 w 1408955"/>
              <a:gd name="connsiteY6" fmla="*/ 18080 h 123456"/>
              <a:gd name="connsiteX7" fmla="*/ 61200 w 1408955"/>
              <a:gd name="connsiteY7" fmla="*/ 0 h 123456"/>
              <a:gd name="connsiteX8" fmla="*/ 0 w 1408955"/>
              <a:gd name="connsiteY8" fmla="*/ 61728 h 123456"/>
              <a:gd name="connsiteX9" fmla="*/ 61200 w 1408955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8955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379897" y="81859"/>
                </a:lnTo>
                <a:lnTo>
                  <a:pt x="1408955" y="3242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7" name="Text Placeholder 79">
            <a:extLst>
              <a:ext uri="{FF2B5EF4-FFF2-40B4-BE49-F238E27FC236}">
                <a16:creationId xmlns:a16="http://schemas.microsoft.com/office/drawing/2014/main" id="{3C0CE4C1-E370-44F3-B0B3-ADE8127C6CFF}"/>
              </a:ext>
            </a:extLst>
          </p:cNvPr>
          <p:cNvSpPr>
            <a:spLocks noGrp="1"/>
          </p:cNvSpPr>
          <p:nvPr>
            <p:ph type="body" sz="quarter" idx="130" hasCustomPrompt="1"/>
          </p:nvPr>
        </p:nvSpPr>
        <p:spPr>
          <a:xfrm rot="9873260" flipV="1">
            <a:off x="7671686" y="2984926"/>
            <a:ext cx="2430405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404852 w 2675407"/>
              <a:gd name="connsiteY3" fmla="*/ 79517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430405"/>
              <a:gd name="connsiteY0" fmla="*/ 123456 h 123456"/>
              <a:gd name="connsiteX1" fmla="*/ 104475 w 2430405"/>
              <a:gd name="connsiteY1" fmla="*/ 105376 h 123456"/>
              <a:gd name="connsiteX2" fmla="*/ 115826 w 2430405"/>
              <a:gd name="connsiteY2" fmla="*/ 77736 h 123456"/>
              <a:gd name="connsiteX3" fmla="*/ 2404852 w 2430405"/>
              <a:gd name="connsiteY3" fmla="*/ 79517 h 123456"/>
              <a:gd name="connsiteX4" fmla="*/ 2430405 w 2430405"/>
              <a:gd name="connsiteY4" fmla="*/ 31951 h 123456"/>
              <a:gd name="connsiteX5" fmla="*/ 110199 w 2430405"/>
              <a:gd name="connsiteY5" fmla="*/ 32017 h 123456"/>
              <a:gd name="connsiteX6" fmla="*/ 104475 w 2430405"/>
              <a:gd name="connsiteY6" fmla="*/ 18080 h 123456"/>
              <a:gd name="connsiteX7" fmla="*/ 61200 w 2430405"/>
              <a:gd name="connsiteY7" fmla="*/ 0 h 123456"/>
              <a:gd name="connsiteX8" fmla="*/ 0 w 2430405"/>
              <a:gd name="connsiteY8" fmla="*/ 61728 h 123456"/>
              <a:gd name="connsiteX9" fmla="*/ 61200 w 2430405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0405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404852" y="79517"/>
                </a:lnTo>
                <a:lnTo>
                  <a:pt x="2430405" y="31951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8" name="Text Placeholder 80">
            <a:extLst>
              <a:ext uri="{FF2B5EF4-FFF2-40B4-BE49-F238E27FC236}">
                <a16:creationId xmlns:a16="http://schemas.microsoft.com/office/drawing/2014/main" id="{B59671CE-9198-440B-BC7D-ED785D4E52AC}"/>
              </a:ext>
            </a:extLst>
          </p:cNvPr>
          <p:cNvSpPr>
            <a:spLocks noGrp="1"/>
          </p:cNvSpPr>
          <p:nvPr>
            <p:ph type="body" sz="quarter" idx="131" hasCustomPrompt="1"/>
          </p:nvPr>
        </p:nvSpPr>
        <p:spPr>
          <a:xfrm rot="10612923" flipV="1">
            <a:off x="7700653" y="3652497"/>
            <a:ext cx="2484224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484224 w 2675407"/>
              <a:gd name="connsiteY3" fmla="*/ 78087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484224"/>
              <a:gd name="connsiteY0" fmla="*/ 123456 h 123456"/>
              <a:gd name="connsiteX1" fmla="*/ 104475 w 2484224"/>
              <a:gd name="connsiteY1" fmla="*/ 105376 h 123456"/>
              <a:gd name="connsiteX2" fmla="*/ 115826 w 2484224"/>
              <a:gd name="connsiteY2" fmla="*/ 77736 h 123456"/>
              <a:gd name="connsiteX3" fmla="*/ 2484224 w 2484224"/>
              <a:gd name="connsiteY3" fmla="*/ 78087 h 123456"/>
              <a:gd name="connsiteX4" fmla="*/ 2479207 w 2484224"/>
              <a:gd name="connsiteY4" fmla="*/ 32641 h 123456"/>
              <a:gd name="connsiteX5" fmla="*/ 110199 w 2484224"/>
              <a:gd name="connsiteY5" fmla="*/ 32017 h 123456"/>
              <a:gd name="connsiteX6" fmla="*/ 104475 w 2484224"/>
              <a:gd name="connsiteY6" fmla="*/ 18080 h 123456"/>
              <a:gd name="connsiteX7" fmla="*/ 61200 w 2484224"/>
              <a:gd name="connsiteY7" fmla="*/ 0 h 123456"/>
              <a:gd name="connsiteX8" fmla="*/ 0 w 2484224"/>
              <a:gd name="connsiteY8" fmla="*/ 61728 h 123456"/>
              <a:gd name="connsiteX9" fmla="*/ 61200 w 2484224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84224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484224" y="78087"/>
                </a:lnTo>
                <a:lnTo>
                  <a:pt x="2479207" y="32641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9" name="Text Placeholder 82">
            <a:extLst>
              <a:ext uri="{FF2B5EF4-FFF2-40B4-BE49-F238E27FC236}">
                <a16:creationId xmlns:a16="http://schemas.microsoft.com/office/drawing/2014/main" id="{12F47B41-4CBE-41F8-A5A0-8BE2C89564AD}"/>
              </a:ext>
            </a:extLst>
          </p:cNvPr>
          <p:cNvSpPr>
            <a:spLocks noGrp="1"/>
          </p:cNvSpPr>
          <p:nvPr>
            <p:ph type="body" sz="quarter" idx="132" hasCustomPrompt="1"/>
          </p:nvPr>
        </p:nvSpPr>
        <p:spPr>
          <a:xfrm rot="11435967" flipV="1">
            <a:off x="7885529" y="4421360"/>
            <a:ext cx="239948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398565 w 2675407"/>
              <a:gd name="connsiteY3" fmla="*/ 82155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399489"/>
              <a:gd name="connsiteY0" fmla="*/ 123456 h 123456"/>
              <a:gd name="connsiteX1" fmla="*/ 104475 w 2399489"/>
              <a:gd name="connsiteY1" fmla="*/ 105376 h 123456"/>
              <a:gd name="connsiteX2" fmla="*/ 115826 w 2399489"/>
              <a:gd name="connsiteY2" fmla="*/ 77736 h 123456"/>
              <a:gd name="connsiteX3" fmla="*/ 2398565 w 2399489"/>
              <a:gd name="connsiteY3" fmla="*/ 82155 h 123456"/>
              <a:gd name="connsiteX4" fmla="*/ 2399489 w 2399489"/>
              <a:gd name="connsiteY4" fmla="*/ 31497 h 123456"/>
              <a:gd name="connsiteX5" fmla="*/ 110199 w 2399489"/>
              <a:gd name="connsiteY5" fmla="*/ 32017 h 123456"/>
              <a:gd name="connsiteX6" fmla="*/ 104475 w 2399489"/>
              <a:gd name="connsiteY6" fmla="*/ 18080 h 123456"/>
              <a:gd name="connsiteX7" fmla="*/ 61200 w 2399489"/>
              <a:gd name="connsiteY7" fmla="*/ 0 h 123456"/>
              <a:gd name="connsiteX8" fmla="*/ 0 w 2399489"/>
              <a:gd name="connsiteY8" fmla="*/ 61728 h 123456"/>
              <a:gd name="connsiteX9" fmla="*/ 61200 w 239948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9948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398565" y="82155"/>
                </a:lnTo>
                <a:lnTo>
                  <a:pt x="2399489" y="3149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30" name="Text Placeholder 83">
            <a:extLst>
              <a:ext uri="{FF2B5EF4-FFF2-40B4-BE49-F238E27FC236}">
                <a16:creationId xmlns:a16="http://schemas.microsoft.com/office/drawing/2014/main" id="{33CE37B6-EB5F-4264-9148-D0987F0A0452}"/>
              </a:ext>
            </a:extLst>
          </p:cNvPr>
          <p:cNvSpPr>
            <a:spLocks noGrp="1"/>
          </p:cNvSpPr>
          <p:nvPr>
            <p:ph type="body" sz="quarter" idx="133" hasCustomPrompt="1"/>
          </p:nvPr>
        </p:nvSpPr>
        <p:spPr>
          <a:xfrm rot="12314570" flipV="1">
            <a:off x="7787411" y="5132593"/>
            <a:ext cx="1980943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1976398 w 2675407"/>
              <a:gd name="connsiteY3" fmla="*/ 75891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980943"/>
              <a:gd name="connsiteY0" fmla="*/ 123456 h 123456"/>
              <a:gd name="connsiteX1" fmla="*/ 104475 w 1980943"/>
              <a:gd name="connsiteY1" fmla="*/ 105376 h 123456"/>
              <a:gd name="connsiteX2" fmla="*/ 115826 w 1980943"/>
              <a:gd name="connsiteY2" fmla="*/ 77736 h 123456"/>
              <a:gd name="connsiteX3" fmla="*/ 1976398 w 1980943"/>
              <a:gd name="connsiteY3" fmla="*/ 75891 h 123456"/>
              <a:gd name="connsiteX4" fmla="*/ 1980943 w 1980943"/>
              <a:gd name="connsiteY4" fmla="*/ 32313 h 123456"/>
              <a:gd name="connsiteX5" fmla="*/ 110199 w 1980943"/>
              <a:gd name="connsiteY5" fmla="*/ 32017 h 123456"/>
              <a:gd name="connsiteX6" fmla="*/ 104475 w 1980943"/>
              <a:gd name="connsiteY6" fmla="*/ 18080 h 123456"/>
              <a:gd name="connsiteX7" fmla="*/ 61200 w 1980943"/>
              <a:gd name="connsiteY7" fmla="*/ 0 h 123456"/>
              <a:gd name="connsiteX8" fmla="*/ 0 w 1980943"/>
              <a:gd name="connsiteY8" fmla="*/ 61728 h 123456"/>
              <a:gd name="connsiteX9" fmla="*/ 61200 w 1980943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0943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976398" y="75891"/>
                </a:lnTo>
                <a:lnTo>
                  <a:pt x="1980943" y="32313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31" name="Text Placeholder 84">
            <a:extLst>
              <a:ext uri="{FF2B5EF4-FFF2-40B4-BE49-F238E27FC236}">
                <a16:creationId xmlns:a16="http://schemas.microsoft.com/office/drawing/2014/main" id="{1DA4A096-DE3C-4FB1-A33A-5CA1737267E1}"/>
              </a:ext>
            </a:extLst>
          </p:cNvPr>
          <p:cNvSpPr>
            <a:spLocks noGrp="1"/>
          </p:cNvSpPr>
          <p:nvPr>
            <p:ph type="body" sz="quarter" idx="134" hasCustomPrompt="1"/>
          </p:nvPr>
        </p:nvSpPr>
        <p:spPr>
          <a:xfrm rot="14767767" flipV="1">
            <a:off x="7516746" y="5207560"/>
            <a:ext cx="65325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642037 w 2675407"/>
              <a:gd name="connsiteY3" fmla="*/ 76514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653259"/>
              <a:gd name="connsiteY0" fmla="*/ 123456 h 123456"/>
              <a:gd name="connsiteX1" fmla="*/ 104475 w 653259"/>
              <a:gd name="connsiteY1" fmla="*/ 105376 h 123456"/>
              <a:gd name="connsiteX2" fmla="*/ 115826 w 653259"/>
              <a:gd name="connsiteY2" fmla="*/ 77736 h 123456"/>
              <a:gd name="connsiteX3" fmla="*/ 642037 w 653259"/>
              <a:gd name="connsiteY3" fmla="*/ 76514 h 123456"/>
              <a:gd name="connsiteX4" fmla="*/ 653259 w 653259"/>
              <a:gd name="connsiteY4" fmla="*/ 31322 h 123456"/>
              <a:gd name="connsiteX5" fmla="*/ 110199 w 653259"/>
              <a:gd name="connsiteY5" fmla="*/ 32017 h 123456"/>
              <a:gd name="connsiteX6" fmla="*/ 104475 w 653259"/>
              <a:gd name="connsiteY6" fmla="*/ 18080 h 123456"/>
              <a:gd name="connsiteX7" fmla="*/ 61200 w 653259"/>
              <a:gd name="connsiteY7" fmla="*/ 0 h 123456"/>
              <a:gd name="connsiteX8" fmla="*/ 0 w 653259"/>
              <a:gd name="connsiteY8" fmla="*/ 61728 h 123456"/>
              <a:gd name="connsiteX9" fmla="*/ 61200 w 65325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325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642037" y="76514"/>
                </a:lnTo>
                <a:lnTo>
                  <a:pt x="653259" y="3132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32" name="Text Placeholder 85">
            <a:extLst>
              <a:ext uri="{FF2B5EF4-FFF2-40B4-BE49-F238E27FC236}">
                <a16:creationId xmlns:a16="http://schemas.microsoft.com/office/drawing/2014/main" id="{11845864-0A67-44E1-A6A2-E953D6820EBD}"/>
              </a:ext>
            </a:extLst>
          </p:cNvPr>
          <p:cNvSpPr>
            <a:spLocks noGrp="1"/>
          </p:cNvSpPr>
          <p:nvPr>
            <p:ph type="body" sz="quarter" idx="135" hasCustomPrompt="1"/>
          </p:nvPr>
        </p:nvSpPr>
        <p:spPr>
          <a:xfrm rot="16200000" flipV="1">
            <a:off x="5932865" y="5294045"/>
            <a:ext cx="612230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608929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612230"/>
              <a:gd name="connsiteY0" fmla="*/ 123456 h 123456"/>
              <a:gd name="connsiteX1" fmla="*/ 104475 w 612230"/>
              <a:gd name="connsiteY1" fmla="*/ 105376 h 123456"/>
              <a:gd name="connsiteX2" fmla="*/ 115826 w 612230"/>
              <a:gd name="connsiteY2" fmla="*/ 77736 h 123456"/>
              <a:gd name="connsiteX3" fmla="*/ 612230 w 612230"/>
              <a:gd name="connsiteY3" fmla="*/ 81037 h 123456"/>
              <a:gd name="connsiteX4" fmla="*/ 608929 w 612230"/>
              <a:gd name="connsiteY4" fmla="*/ 32017 h 123456"/>
              <a:gd name="connsiteX5" fmla="*/ 110199 w 612230"/>
              <a:gd name="connsiteY5" fmla="*/ 32017 h 123456"/>
              <a:gd name="connsiteX6" fmla="*/ 104475 w 612230"/>
              <a:gd name="connsiteY6" fmla="*/ 18080 h 123456"/>
              <a:gd name="connsiteX7" fmla="*/ 61200 w 612230"/>
              <a:gd name="connsiteY7" fmla="*/ 0 h 123456"/>
              <a:gd name="connsiteX8" fmla="*/ 0 w 612230"/>
              <a:gd name="connsiteY8" fmla="*/ 61728 h 123456"/>
              <a:gd name="connsiteX9" fmla="*/ 61200 w 612230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2230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612230" y="81037"/>
                </a:lnTo>
                <a:lnTo>
                  <a:pt x="608929" y="3201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33" name="Text Placeholder 86">
            <a:extLst>
              <a:ext uri="{FF2B5EF4-FFF2-40B4-BE49-F238E27FC236}">
                <a16:creationId xmlns:a16="http://schemas.microsoft.com/office/drawing/2014/main" id="{B43E9FB5-FB58-4978-B618-28A9D445C825}"/>
              </a:ext>
            </a:extLst>
          </p:cNvPr>
          <p:cNvSpPr>
            <a:spLocks noGrp="1"/>
          </p:cNvSpPr>
          <p:nvPr>
            <p:ph type="body" sz="quarter" idx="136" hasCustomPrompt="1"/>
          </p:nvPr>
        </p:nvSpPr>
        <p:spPr>
          <a:xfrm rot="17775201" flipV="1">
            <a:off x="4499330" y="5256906"/>
            <a:ext cx="58494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565764 w 2675407"/>
              <a:gd name="connsiteY4" fmla="*/ 33161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584949"/>
              <a:gd name="connsiteY0" fmla="*/ 123456 h 123456"/>
              <a:gd name="connsiteX1" fmla="*/ 104475 w 584949"/>
              <a:gd name="connsiteY1" fmla="*/ 105376 h 123456"/>
              <a:gd name="connsiteX2" fmla="*/ 115826 w 584949"/>
              <a:gd name="connsiteY2" fmla="*/ 77736 h 123456"/>
              <a:gd name="connsiteX3" fmla="*/ 584949 w 584949"/>
              <a:gd name="connsiteY3" fmla="*/ 77298 h 123456"/>
              <a:gd name="connsiteX4" fmla="*/ 565764 w 584949"/>
              <a:gd name="connsiteY4" fmla="*/ 33161 h 123456"/>
              <a:gd name="connsiteX5" fmla="*/ 110199 w 584949"/>
              <a:gd name="connsiteY5" fmla="*/ 32017 h 123456"/>
              <a:gd name="connsiteX6" fmla="*/ 104475 w 584949"/>
              <a:gd name="connsiteY6" fmla="*/ 18080 h 123456"/>
              <a:gd name="connsiteX7" fmla="*/ 61200 w 584949"/>
              <a:gd name="connsiteY7" fmla="*/ 0 h 123456"/>
              <a:gd name="connsiteX8" fmla="*/ 0 w 584949"/>
              <a:gd name="connsiteY8" fmla="*/ 61728 h 123456"/>
              <a:gd name="connsiteX9" fmla="*/ 61200 w 58494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494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584949" y="77298"/>
                </a:lnTo>
                <a:lnTo>
                  <a:pt x="565764" y="33161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34" name="Text Placeholder 87">
            <a:extLst>
              <a:ext uri="{FF2B5EF4-FFF2-40B4-BE49-F238E27FC236}">
                <a16:creationId xmlns:a16="http://schemas.microsoft.com/office/drawing/2014/main" id="{27FE99A4-4A6A-446F-851D-48257093F3C4}"/>
              </a:ext>
            </a:extLst>
          </p:cNvPr>
          <p:cNvSpPr>
            <a:spLocks noGrp="1"/>
          </p:cNvSpPr>
          <p:nvPr>
            <p:ph type="body" sz="quarter" idx="137" hasCustomPrompt="1"/>
          </p:nvPr>
        </p:nvSpPr>
        <p:spPr>
          <a:xfrm rot="19585133" flipV="1">
            <a:off x="3340999" y="5047751"/>
            <a:ext cx="1384470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1373490 w 2675407"/>
              <a:gd name="connsiteY4" fmla="*/ 28626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384470"/>
              <a:gd name="connsiteY0" fmla="*/ 123456 h 123456"/>
              <a:gd name="connsiteX1" fmla="*/ 104475 w 1384470"/>
              <a:gd name="connsiteY1" fmla="*/ 105376 h 123456"/>
              <a:gd name="connsiteX2" fmla="*/ 115826 w 1384470"/>
              <a:gd name="connsiteY2" fmla="*/ 77736 h 123456"/>
              <a:gd name="connsiteX3" fmla="*/ 1384470 w 1384470"/>
              <a:gd name="connsiteY3" fmla="*/ 78944 h 123456"/>
              <a:gd name="connsiteX4" fmla="*/ 1373490 w 1384470"/>
              <a:gd name="connsiteY4" fmla="*/ 28626 h 123456"/>
              <a:gd name="connsiteX5" fmla="*/ 110199 w 1384470"/>
              <a:gd name="connsiteY5" fmla="*/ 32017 h 123456"/>
              <a:gd name="connsiteX6" fmla="*/ 104475 w 1384470"/>
              <a:gd name="connsiteY6" fmla="*/ 18080 h 123456"/>
              <a:gd name="connsiteX7" fmla="*/ 61200 w 1384470"/>
              <a:gd name="connsiteY7" fmla="*/ 0 h 123456"/>
              <a:gd name="connsiteX8" fmla="*/ 0 w 1384470"/>
              <a:gd name="connsiteY8" fmla="*/ 61728 h 123456"/>
              <a:gd name="connsiteX9" fmla="*/ 61200 w 1384470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4470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384470" y="78944"/>
                </a:lnTo>
                <a:lnTo>
                  <a:pt x="1373490" y="28626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8BE27A0-640F-4AC8-A354-D4D964CB928D}"/>
              </a:ext>
            </a:extLst>
          </p:cNvPr>
          <p:cNvSpPr/>
          <p:nvPr userDrawn="1"/>
        </p:nvSpPr>
        <p:spPr>
          <a:xfrm>
            <a:off x="4535922" y="2711922"/>
            <a:ext cx="3472665" cy="2426738"/>
          </a:xfrm>
          <a:prstGeom prst="rect">
            <a:avLst/>
          </a:prstGeom>
          <a:solidFill>
            <a:srgbClr val="007A5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8400EE77-6B83-4162-B5EF-C9D9E5CE1232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4680239" y="3066360"/>
            <a:ext cx="3135856" cy="173008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2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</p:spTree>
    <p:extLst>
      <p:ext uri="{BB962C8B-B14F-4D97-AF65-F5344CB8AC3E}">
        <p14:creationId xmlns:p14="http://schemas.microsoft.com/office/powerpoint/2010/main" val="1194588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C41EDEA6-07B3-463D-85E5-1A1E05575DBC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641650" y="1571117"/>
            <a:ext cx="10916084" cy="745911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694B6BEB-9C60-4589-9F90-EB1DF147A10E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637958" y="2881823"/>
            <a:ext cx="10916084" cy="745911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FB0E3233-DCEA-4127-A6A0-52722B536272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637958" y="4163396"/>
            <a:ext cx="10916084" cy="745911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C2DB4960-1DD3-400D-817C-C4ADF0A310D9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637958" y="5470970"/>
            <a:ext cx="10916084" cy="745911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41" name="Text Placeholder 13">
            <a:extLst>
              <a:ext uri="{FF2B5EF4-FFF2-40B4-BE49-F238E27FC236}">
                <a16:creationId xmlns:a16="http://schemas.microsoft.com/office/drawing/2014/main" id="{5F7DFF70-DF66-484A-9FB0-E9AE809757F7}"/>
              </a:ext>
            </a:extLst>
          </p:cNvPr>
          <p:cNvSpPr>
            <a:spLocks noGrp="1"/>
          </p:cNvSpPr>
          <p:nvPr>
            <p:ph type="body" sz="quarter" idx="124" hasCustomPrompt="1"/>
          </p:nvPr>
        </p:nvSpPr>
        <p:spPr>
          <a:xfrm flipV="1">
            <a:off x="6015907" y="2506755"/>
            <a:ext cx="167570" cy="224934"/>
          </a:xfrm>
          <a:prstGeom prst="upArrow">
            <a:avLst/>
          </a:pr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297C2A9-188D-4EED-A4A6-5934D08BC962}"/>
              </a:ext>
            </a:extLst>
          </p:cNvPr>
          <p:cNvSpPr>
            <a:spLocks noGrp="1"/>
          </p:cNvSpPr>
          <p:nvPr>
            <p:ph type="body" sz="quarter" idx="125" hasCustomPrompt="1"/>
          </p:nvPr>
        </p:nvSpPr>
        <p:spPr>
          <a:xfrm flipV="1">
            <a:off x="6008381" y="3816442"/>
            <a:ext cx="167570" cy="224934"/>
          </a:xfrm>
          <a:prstGeom prst="upArrow">
            <a:avLst/>
          </a:pr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43" name="Text Placeholder 15">
            <a:extLst>
              <a:ext uri="{FF2B5EF4-FFF2-40B4-BE49-F238E27FC236}">
                <a16:creationId xmlns:a16="http://schemas.microsoft.com/office/drawing/2014/main" id="{AB0F101C-D1E5-480D-A6F2-469E53BC2AEA}"/>
              </a:ext>
            </a:extLst>
          </p:cNvPr>
          <p:cNvSpPr>
            <a:spLocks noGrp="1"/>
          </p:cNvSpPr>
          <p:nvPr>
            <p:ph type="body" sz="quarter" idx="126" hasCustomPrompt="1"/>
          </p:nvPr>
        </p:nvSpPr>
        <p:spPr>
          <a:xfrm flipV="1">
            <a:off x="6010613" y="5060987"/>
            <a:ext cx="167570" cy="224934"/>
          </a:xfrm>
          <a:prstGeom prst="upArrow">
            <a:avLst/>
          </a:pr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</p:spTree>
    <p:extLst>
      <p:ext uri="{BB962C8B-B14F-4D97-AF65-F5344CB8AC3E}">
        <p14:creationId xmlns:p14="http://schemas.microsoft.com/office/powerpoint/2010/main" val="33967755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C41EDEA6-07B3-463D-85E5-1A1E05575DBC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641650" y="1616838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694B6BEB-9C60-4589-9F90-EB1DF147A10E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637958" y="2277032"/>
            <a:ext cx="10916084" cy="539612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FB0E3233-DCEA-4127-A6A0-52722B536272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637958" y="2935108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C2DB4960-1DD3-400D-817C-C4ADF0A310D9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637958" y="3603017"/>
            <a:ext cx="10916084" cy="539612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1954BB4-BE88-46B7-BAAC-4C7B125967C2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637958" y="4253379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2B9F0734-96C5-4160-8424-03A3963254C3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634266" y="4913573"/>
            <a:ext cx="10916084" cy="539612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F2748757-45BD-4DC2-ADD4-74CC75501D81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634266" y="5571649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</p:spTree>
    <p:extLst>
      <p:ext uri="{BB962C8B-B14F-4D97-AF65-F5344CB8AC3E}">
        <p14:creationId xmlns:p14="http://schemas.microsoft.com/office/powerpoint/2010/main" val="2078328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1C3A0E5-56A4-4150-875F-5E40FE7844AC}"/>
              </a:ext>
            </a:extLst>
          </p:cNvPr>
          <p:cNvCxnSpPr>
            <a:cxnSpLocks/>
          </p:cNvCxnSpPr>
          <p:nvPr userDrawn="1"/>
        </p:nvCxnSpPr>
        <p:spPr>
          <a:xfrm>
            <a:off x="464784" y="3060519"/>
            <a:ext cx="1247873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A286503-4457-40E5-886A-17C6FEB4C1EE}"/>
              </a:ext>
            </a:extLst>
          </p:cNvPr>
          <p:cNvCxnSpPr>
            <a:cxnSpLocks/>
          </p:cNvCxnSpPr>
          <p:nvPr userDrawn="1"/>
        </p:nvCxnSpPr>
        <p:spPr>
          <a:xfrm>
            <a:off x="444969" y="4641933"/>
            <a:ext cx="124437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E3D62EF-FD37-4C30-9A39-98FC6719FB94}"/>
              </a:ext>
            </a:extLst>
          </p:cNvPr>
          <p:cNvCxnSpPr>
            <a:cxnSpLocks/>
          </p:cNvCxnSpPr>
          <p:nvPr userDrawn="1"/>
        </p:nvCxnSpPr>
        <p:spPr>
          <a:xfrm flipV="1">
            <a:off x="4168294" y="1819159"/>
            <a:ext cx="0" cy="41308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B71BFF1-9158-46C9-A94C-93C5645FF838}"/>
              </a:ext>
            </a:extLst>
          </p:cNvPr>
          <p:cNvCxnSpPr>
            <a:cxnSpLocks/>
          </p:cNvCxnSpPr>
          <p:nvPr userDrawn="1"/>
        </p:nvCxnSpPr>
        <p:spPr>
          <a:xfrm flipV="1">
            <a:off x="8078478" y="1819159"/>
            <a:ext cx="0" cy="41308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E527BC39-451A-483A-B96E-BF4F2B3B3BB8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464784" y="1742030"/>
            <a:ext cx="3401771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1E46B811-7DE5-4542-B88F-E7A6EA8EC5D3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4402579" y="1742029"/>
            <a:ext cx="1683407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44C0A70-06B0-4267-85AB-F5033747B8AE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8402707" y="1745812"/>
            <a:ext cx="3386629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36D66D28-EEA7-468A-A39B-EB2B4C40CAF4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429827" y="3417062"/>
            <a:ext cx="3416913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A1916A5E-7053-4E8C-98A9-B0C1C4E25506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4367622" y="3417061"/>
            <a:ext cx="3401770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CDB990BF-A735-4887-8D37-DB9ED18F7CA7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8367750" y="3420844"/>
            <a:ext cx="3401770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82FED4E-3E2F-4410-BBCE-41B2F44E08E2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464784" y="4987107"/>
            <a:ext cx="3401771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06A86548-62F5-4B3B-88A3-1278732DDA8E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4402579" y="4987106"/>
            <a:ext cx="3398577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D354EC7B-3FB0-4816-8CBC-4498FC978D74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8402707" y="4990889"/>
            <a:ext cx="3386629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59495B89-C3FF-4BDF-B1CD-77C6CE1152AA}"/>
              </a:ext>
            </a:extLst>
          </p:cNvPr>
          <p:cNvSpPr>
            <a:spLocks noGrp="1"/>
          </p:cNvSpPr>
          <p:nvPr>
            <p:ph type="pic" sz="quarter" idx="104" hasCustomPrompt="1"/>
          </p:nvPr>
        </p:nvSpPr>
        <p:spPr>
          <a:xfrm>
            <a:off x="464784" y="2221771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CBA7A82A-CDE3-47EE-AFAD-A8B8CF0A3916}"/>
              </a:ext>
            </a:extLst>
          </p:cNvPr>
          <p:cNvSpPr>
            <a:spLocks noGrp="1"/>
          </p:cNvSpPr>
          <p:nvPr>
            <p:ph type="pic" sz="quarter" idx="105" hasCustomPrompt="1"/>
          </p:nvPr>
        </p:nvSpPr>
        <p:spPr>
          <a:xfrm>
            <a:off x="2240820" y="2221770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07FB7DCF-40CD-4322-B324-E4706C6079AC}"/>
              </a:ext>
            </a:extLst>
          </p:cNvPr>
          <p:cNvSpPr>
            <a:spLocks noGrp="1"/>
          </p:cNvSpPr>
          <p:nvPr>
            <p:ph type="pic" sz="quarter" idx="106" hasCustomPrompt="1"/>
          </p:nvPr>
        </p:nvSpPr>
        <p:spPr>
          <a:xfrm>
            <a:off x="464784" y="5416686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57250FA9-DB5C-4FEA-B2B5-7268649A7FBB}"/>
              </a:ext>
            </a:extLst>
          </p:cNvPr>
          <p:cNvSpPr>
            <a:spLocks noGrp="1"/>
          </p:cNvSpPr>
          <p:nvPr>
            <p:ph type="pic" sz="quarter" idx="107" hasCustomPrompt="1"/>
          </p:nvPr>
        </p:nvSpPr>
        <p:spPr>
          <a:xfrm>
            <a:off x="2240820" y="5416685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36" name="Picture Placeholder 2">
            <a:extLst>
              <a:ext uri="{FF2B5EF4-FFF2-40B4-BE49-F238E27FC236}">
                <a16:creationId xmlns:a16="http://schemas.microsoft.com/office/drawing/2014/main" id="{30288A56-3B5D-480A-8C9E-F5B1604A4364}"/>
              </a:ext>
            </a:extLst>
          </p:cNvPr>
          <p:cNvSpPr>
            <a:spLocks noGrp="1"/>
          </p:cNvSpPr>
          <p:nvPr>
            <p:ph type="pic" sz="quarter" idx="110" hasCustomPrompt="1"/>
          </p:nvPr>
        </p:nvSpPr>
        <p:spPr>
          <a:xfrm>
            <a:off x="444969" y="3872746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41" name="Picture Placeholder 2">
            <a:extLst>
              <a:ext uri="{FF2B5EF4-FFF2-40B4-BE49-F238E27FC236}">
                <a16:creationId xmlns:a16="http://schemas.microsoft.com/office/drawing/2014/main" id="{B19F5049-E297-42D6-82B8-1029EEC4FEAD}"/>
              </a:ext>
            </a:extLst>
          </p:cNvPr>
          <p:cNvSpPr>
            <a:spLocks noGrp="1"/>
          </p:cNvSpPr>
          <p:nvPr>
            <p:ph type="pic" sz="quarter" idx="111" hasCustomPrompt="1"/>
          </p:nvPr>
        </p:nvSpPr>
        <p:spPr>
          <a:xfrm>
            <a:off x="2221005" y="3872745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3E4D7966-9159-4174-982A-44F94C8822BE}"/>
              </a:ext>
            </a:extLst>
          </p:cNvPr>
          <p:cNvSpPr>
            <a:spLocks noGrp="1"/>
          </p:cNvSpPr>
          <p:nvPr>
            <p:ph type="pic" sz="quarter" idx="112" hasCustomPrompt="1"/>
          </p:nvPr>
        </p:nvSpPr>
        <p:spPr>
          <a:xfrm>
            <a:off x="8387565" y="2225553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43" name="Picture Placeholder 2">
            <a:extLst>
              <a:ext uri="{FF2B5EF4-FFF2-40B4-BE49-F238E27FC236}">
                <a16:creationId xmlns:a16="http://schemas.microsoft.com/office/drawing/2014/main" id="{E35F07CD-CF63-45DC-9836-E82747888597}"/>
              </a:ext>
            </a:extLst>
          </p:cNvPr>
          <p:cNvSpPr>
            <a:spLocks noGrp="1"/>
          </p:cNvSpPr>
          <p:nvPr>
            <p:ph type="pic" sz="quarter" idx="113" hasCustomPrompt="1"/>
          </p:nvPr>
        </p:nvSpPr>
        <p:spPr>
          <a:xfrm>
            <a:off x="10163601" y="2225552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44" name="Picture Placeholder 2">
            <a:extLst>
              <a:ext uri="{FF2B5EF4-FFF2-40B4-BE49-F238E27FC236}">
                <a16:creationId xmlns:a16="http://schemas.microsoft.com/office/drawing/2014/main" id="{CC95F195-E3F5-4D4B-93F7-19EEE61BBED2}"/>
              </a:ext>
            </a:extLst>
          </p:cNvPr>
          <p:cNvSpPr>
            <a:spLocks noGrp="1"/>
          </p:cNvSpPr>
          <p:nvPr>
            <p:ph type="pic" sz="quarter" idx="114" hasCustomPrompt="1"/>
          </p:nvPr>
        </p:nvSpPr>
        <p:spPr>
          <a:xfrm>
            <a:off x="8387565" y="5420468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30965850-D79A-4391-8411-D2A209F999AB}"/>
              </a:ext>
            </a:extLst>
          </p:cNvPr>
          <p:cNvSpPr>
            <a:spLocks noGrp="1"/>
          </p:cNvSpPr>
          <p:nvPr>
            <p:ph type="pic" sz="quarter" idx="115" hasCustomPrompt="1"/>
          </p:nvPr>
        </p:nvSpPr>
        <p:spPr>
          <a:xfrm>
            <a:off x="10163601" y="5420467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48" name="Picture Placeholder 2">
            <a:extLst>
              <a:ext uri="{FF2B5EF4-FFF2-40B4-BE49-F238E27FC236}">
                <a16:creationId xmlns:a16="http://schemas.microsoft.com/office/drawing/2014/main" id="{A8054237-7726-4865-9EBF-9D1A89D27BDE}"/>
              </a:ext>
            </a:extLst>
          </p:cNvPr>
          <p:cNvSpPr>
            <a:spLocks noGrp="1"/>
          </p:cNvSpPr>
          <p:nvPr>
            <p:ph type="pic" sz="quarter" idx="118" hasCustomPrompt="1"/>
          </p:nvPr>
        </p:nvSpPr>
        <p:spPr>
          <a:xfrm>
            <a:off x="8367750" y="3876528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49" name="Picture Placeholder 2">
            <a:extLst>
              <a:ext uri="{FF2B5EF4-FFF2-40B4-BE49-F238E27FC236}">
                <a16:creationId xmlns:a16="http://schemas.microsoft.com/office/drawing/2014/main" id="{1D08BD35-18C5-425D-840F-9F919DB5A317}"/>
              </a:ext>
            </a:extLst>
          </p:cNvPr>
          <p:cNvSpPr>
            <a:spLocks noGrp="1"/>
          </p:cNvSpPr>
          <p:nvPr>
            <p:ph type="pic" sz="quarter" idx="119" hasCustomPrompt="1"/>
          </p:nvPr>
        </p:nvSpPr>
        <p:spPr>
          <a:xfrm>
            <a:off x="10143786" y="3876527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50" name="Picture Placeholder 2">
            <a:extLst>
              <a:ext uri="{FF2B5EF4-FFF2-40B4-BE49-F238E27FC236}">
                <a16:creationId xmlns:a16="http://schemas.microsoft.com/office/drawing/2014/main" id="{6E849D89-C931-4F1D-95CB-B1AD7181B126}"/>
              </a:ext>
            </a:extLst>
          </p:cNvPr>
          <p:cNvSpPr>
            <a:spLocks noGrp="1"/>
          </p:cNvSpPr>
          <p:nvPr>
            <p:ph type="pic" sz="quarter" idx="120" hasCustomPrompt="1"/>
          </p:nvPr>
        </p:nvSpPr>
        <p:spPr>
          <a:xfrm>
            <a:off x="4402579" y="2221769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51" name="Picture Placeholder 2">
            <a:extLst>
              <a:ext uri="{FF2B5EF4-FFF2-40B4-BE49-F238E27FC236}">
                <a16:creationId xmlns:a16="http://schemas.microsoft.com/office/drawing/2014/main" id="{0FD27C00-8451-46EB-8A4A-78A81E1B97D2}"/>
              </a:ext>
            </a:extLst>
          </p:cNvPr>
          <p:cNvSpPr>
            <a:spLocks noGrp="1"/>
          </p:cNvSpPr>
          <p:nvPr>
            <p:ph type="pic" sz="quarter" idx="121" hasCustomPrompt="1"/>
          </p:nvPr>
        </p:nvSpPr>
        <p:spPr>
          <a:xfrm>
            <a:off x="6178615" y="2221768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52" name="Picture Placeholder 2">
            <a:extLst>
              <a:ext uri="{FF2B5EF4-FFF2-40B4-BE49-F238E27FC236}">
                <a16:creationId xmlns:a16="http://schemas.microsoft.com/office/drawing/2014/main" id="{16FDE67E-E15B-4BB1-84F8-F5160FB4AFF4}"/>
              </a:ext>
            </a:extLst>
          </p:cNvPr>
          <p:cNvSpPr>
            <a:spLocks noGrp="1"/>
          </p:cNvSpPr>
          <p:nvPr>
            <p:ph type="pic" sz="quarter" idx="122" hasCustomPrompt="1"/>
          </p:nvPr>
        </p:nvSpPr>
        <p:spPr>
          <a:xfrm>
            <a:off x="4399385" y="5416684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53" name="Picture Placeholder 2">
            <a:extLst>
              <a:ext uri="{FF2B5EF4-FFF2-40B4-BE49-F238E27FC236}">
                <a16:creationId xmlns:a16="http://schemas.microsoft.com/office/drawing/2014/main" id="{6BFCB079-B130-499A-BCF0-6FFE85A92AB4}"/>
              </a:ext>
            </a:extLst>
          </p:cNvPr>
          <p:cNvSpPr>
            <a:spLocks noGrp="1"/>
          </p:cNvSpPr>
          <p:nvPr>
            <p:ph type="pic" sz="quarter" idx="123" hasCustomPrompt="1"/>
          </p:nvPr>
        </p:nvSpPr>
        <p:spPr>
          <a:xfrm>
            <a:off x="6175421" y="5416683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56" name="Picture Placeholder 2">
            <a:extLst>
              <a:ext uri="{FF2B5EF4-FFF2-40B4-BE49-F238E27FC236}">
                <a16:creationId xmlns:a16="http://schemas.microsoft.com/office/drawing/2014/main" id="{4B00B710-FA8E-40BC-A07F-D97B591C9704}"/>
              </a:ext>
            </a:extLst>
          </p:cNvPr>
          <p:cNvSpPr>
            <a:spLocks noGrp="1"/>
          </p:cNvSpPr>
          <p:nvPr>
            <p:ph type="pic" sz="quarter" idx="126" hasCustomPrompt="1"/>
          </p:nvPr>
        </p:nvSpPr>
        <p:spPr>
          <a:xfrm>
            <a:off x="4367621" y="3872745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  <p:sp>
        <p:nvSpPr>
          <p:cNvPr id="57" name="Picture Placeholder 2">
            <a:extLst>
              <a:ext uri="{FF2B5EF4-FFF2-40B4-BE49-F238E27FC236}">
                <a16:creationId xmlns:a16="http://schemas.microsoft.com/office/drawing/2014/main" id="{07479D2B-68DD-4D5B-8A75-6C20ABD6B914}"/>
              </a:ext>
            </a:extLst>
          </p:cNvPr>
          <p:cNvSpPr>
            <a:spLocks noGrp="1"/>
          </p:cNvSpPr>
          <p:nvPr>
            <p:ph type="pic" sz="quarter" idx="127" hasCustomPrompt="1"/>
          </p:nvPr>
        </p:nvSpPr>
        <p:spPr>
          <a:xfrm>
            <a:off x="6143657" y="3872744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327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d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33">
            <a:extLst>
              <a:ext uri="{FF2B5EF4-FFF2-40B4-BE49-F238E27FC236}">
                <a16:creationId xmlns:a16="http://schemas.microsoft.com/office/drawing/2014/main" id="{46C345E6-DABF-4D8B-A058-B93E806A37E7}"/>
              </a:ext>
            </a:extLst>
          </p:cNvPr>
          <p:cNvSpPr/>
          <p:nvPr userDrawn="1"/>
        </p:nvSpPr>
        <p:spPr>
          <a:xfrm>
            <a:off x="5062694" y="3258657"/>
            <a:ext cx="2168252" cy="2200949"/>
          </a:xfrm>
          <a:prstGeom prst="ellipse">
            <a:avLst/>
          </a:prstGeom>
          <a:noFill/>
          <a:ln w="19050">
            <a:solidFill>
              <a:srgbClr val="007A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FEBDB5B-9A75-461B-98A5-1C0EBF4DBC87}"/>
              </a:ext>
            </a:extLst>
          </p:cNvPr>
          <p:cNvSpPr/>
          <p:nvPr userDrawn="1"/>
        </p:nvSpPr>
        <p:spPr>
          <a:xfrm>
            <a:off x="4019449" y="2213156"/>
            <a:ext cx="4253035" cy="4317171"/>
          </a:xfrm>
          <a:prstGeom prst="ellipse">
            <a:avLst/>
          </a:prstGeom>
          <a:noFill/>
          <a:ln w="19050">
            <a:solidFill>
              <a:srgbClr val="007A53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46">
            <a:extLst>
              <a:ext uri="{FF2B5EF4-FFF2-40B4-BE49-F238E27FC236}">
                <a16:creationId xmlns:a16="http://schemas.microsoft.com/office/drawing/2014/main" id="{2AB3847C-02E1-4AEA-A263-64CFEC3AF6E6}"/>
              </a:ext>
            </a:extLst>
          </p:cNvPr>
          <p:cNvSpPr/>
          <p:nvPr userDrawn="1"/>
        </p:nvSpPr>
        <p:spPr>
          <a:xfrm>
            <a:off x="3051354" y="1234618"/>
            <a:ext cx="6213458" cy="5475110"/>
          </a:xfrm>
          <a:custGeom>
            <a:avLst/>
            <a:gdLst>
              <a:gd name="connsiteX0" fmla="*/ 3097595 w 6195188"/>
              <a:gd name="connsiteY0" fmla="*/ 0 h 5377912"/>
              <a:gd name="connsiteX1" fmla="*/ 6195188 w 6195188"/>
              <a:gd name="connsiteY1" fmla="*/ 3097594 h 5377912"/>
              <a:gd name="connsiteX2" fmla="*/ 5287924 w 6195188"/>
              <a:gd name="connsiteY2" fmla="*/ 5287924 h 5377912"/>
              <a:gd name="connsiteX3" fmla="*/ 5188912 w 6195188"/>
              <a:gd name="connsiteY3" fmla="*/ 5377912 h 5377912"/>
              <a:gd name="connsiteX4" fmla="*/ 1006277 w 6195188"/>
              <a:gd name="connsiteY4" fmla="*/ 5377912 h 5377912"/>
              <a:gd name="connsiteX5" fmla="*/ 907265 w 6195188"/>
              <a:gd name="connsiteY5" fmla="*/ 5287924 h 5377912"/>
              <a:gd name="connsiteX6" fmla="*/ 0 w 6195188"/>
              <a:gd name="connsiteY6" fmla="*/ 3097594 h 5377912"/>
              <a:gd name="connsiteX7" fmla="*/ 3097595 w 6195188"/>
              <a:gd name="connsiteY7" fmla="*/ 0 h 537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5188" h="5377912">
                <a:moveTo>
                  <a:pt x="3097595" y="0"/>
                </a:moveTo>
                <a:cubicBezTo>
                  <a:pt x="4808348" y="0"/>
                  <a:pt x="6195188" y="1386840"/>
                  <a:pt x="6195188" y="3097594"/>
                </a:cubicBezTo>
                <a:cubicBezTo>
                  <a:pt x="6195188" y="3952971"/>
                  <a:pt x="5848478" y="4727370"/>
                  <a:pt x="5287924" y="5287924"/>
                </a:cubicBezTo>
                <a:lnTo>
                  <a:pt x="5188912" y="5377912"/>
                </a:lnTo>
                <a:lnTo>
                  <a:pt x="1006277" y="5377912"/>
                </a:lnTo>
                <a:lnTo>
                  <a:pt x="907265" y="5287924"/>
                </a:lnTo>
                <a:cubicBezTo>
                  <a:pt x="346710" y="4727370"/>
                  <a:pt x="0" y="3952971"/>
                  <a:pt x="0" y="3097594"/>
                </a:cubicBezTo>
                <a:cubicBezTo>
                  <a:pt x="0" y="1386840"/>
                  <a:pt x="1386841" y="0"/>
                  <a:pt x="3097595" y="0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44">
            <a:extLst>
              <a:ext uri="{FF2B5EF4-FFF2-40B4-BE49-F238E27FC236}">
                <a16:creationId xmlns:a16="http://schemas.microsoft.com/office/drawing/2014/main" id="{AE7CEE1E-ACEA-4B53-A641-3681B5A380E1}"/>
              </a:ext>
            </a:extLst>
          </p:cNvPr>
          <p:cNvSpPr/>
          <p:nvPr userDrawn="1"/>
        </p:nvSpPr>
        <p:spPr>
          <a:xfrm>
            <a:off x="2005947" y="205271"/>
            <a:ext cx="8266379" cy="6519980"/>
          </a:xfrm>
          <a:custGeom>
            <a:avLst/>
            <a:gdLst>
              <a:gd name="connsiteX0" fmla="*/ 4134403 w 8268806"/>
              <a:gd name="connsiteY0" fmla="*/ 0 h 6425005"/>
              <a:gd name="connsiteX1" fmla="*/ 8268806 w 8268806"/>
              <a:gd name="connsiteY1" fmla="*/ 4134403 h 6425005"/>
              <a:gd name="connsiteX2" fmla="*/ 7769806 w 8268806"/>
              <a:gd name="connsiteY2" fmla="*/ 6105105 h 6425005"/>
              <a:gd name="connsiteX3" fmla="*/ 7575462 w 8268806"/>
              <a:gd name="connsiteY3" fmla="*/ 6425005 h 6425005"/>
              <a:gd name="connsiteX4" fmla="*/ 693344 w 8268806"/>
              <a:gd name="connsiteY4" fmla="*/ 6425005 h 6425005"/>
              <a:gd name="connsiteX5" fmla="*/ 499001 w 8268806"/>
              <a:gd name="connsiteY5" fmla="*/ 6105105 h 6425005"/>
              <a:gd name="connsiteX6" fmla="*/ 0 w 8268806"/>
              <a:gd name="connsiteY6" fmla="*/ 4134403 h 6425005"/>
              <a:gd name="connsiteX7" fmla="*/ 4134403 w 8268806"/>
              <a:gd name="connsiteY7" fmla="*/ 0 h 642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8806" h="6425005">
                <a:moveTo>
                  <a:pt x="4134403" y="0"/>
                </a:moveTo>
                <a:cubicBezTo>
                  <a:pt x="6417771" y="0"/>
                  <a:pt x="8268806" y="1851035"/>
                  <a:pt x="8268806" y="4134403"/>
                </a:cubicBezTo>
                <a:cubicBezTo>
                  <a:pt x="8268806" y="4847956"/>
                  <a:pt x="8088041" y="5519288"/>
                  <a:pt x="7769806" y="6105105"/>
                </a:cubicBezTo>
                <a:lnTo>
                  <a:pt x="7575462" y="6425005"/>
                </a:lnTo>
                <a:lnTo>
                  <a:pt x="693344" y="6425005"/>
                </a:lnTo>
                <a:lnTo>
                  <a:pt x="499001" y="6105105"/>
                </a:lnTo>
                <a:cubicBezTo>
                  <a:pt x="180766" y="5519288"/>
                  <a:pt x="0" y="4847956"/>
                  <a:pt x="0" y="4134403"/>
                </a:cubicBezTo>
                <a:cubicBezTo>
                  <a:pt x="0" y="1851035"/>
                  <a:pt x="1851036" y="0"/>
                  <a:pt x="4134403" y="0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43">
            <a:extLst>
              <a:ext uri="{FF2B5EF4-FFF2-40B4-BE49-F238E27FC236}">
                <a16:creationId xmlns:a16="http://schemas.microsoft.com/office/drawing/2014/main" id="{0015E211-82FC-475C-B797-44C59545479B}"/>
              </a:ext>
            </a:extLst>
          </p:cNvPr>
          <p:cNvSpPr/>
          <p:nvPr userDrawn="1"/>
        </p:nvSpPr>
        <p:spPr>
          <a:xfrm>
            <a:off x="1283252" y="1"/>
            <a:ext cx="9738162" cy="6728806"/>
          </a:xfrm>
          <a:custGeom>
            <a:avLst/>
            <a:gdLst>
              <a:gd name="connsiteX0" fmla="*/ 2676250 w 9714196"/>
              <a:gd name="connsiteY0" fmla="*/ 0 h 6612529"/>
              <a:gd name="connsiteX1" fmla="*/ 7037948 w 9714196"/>
              <a:gd name="connsiteY1" fmla="*/ 0 h 6612529"/>
              <a:gd name="connsiteX2" fmla="*/ 7172279 w 9714196"/>
              <a:gd name="connsiteY2" fmla="*/ 68801 h 6612529"/>
              <a:gd name="connsiteX3" fmla="*/ 9714196 w 9714196"/>
              <a:gd name="connsiteY3" fmla="*/ 4339673 h 6612529"/>
              <a:gd name="connsiteX4" fmla="*/ 9235233 w 9714196"/>
              <a:gd name="connsiteY4" fmla="*/ 6445426 h 6612529"/>
              <a:gd name="connsiteX5" fmla="*/ 9149648 w 9714196"/>
              <a:gd name="connsiteY5" fmla="*/ 6612529 h 6612529"/>
              <a:gd name="connsiteX6" fmla="*/ 564548 w 9714196"/>
              <a:gd name="connsiteY6" fmla="*/ 6612529 h 6612529"/>
              <a:gd name="connsiteX7" fmla="*/ 478963 w 9714196"/>
              <a:gd name="connsiteY7" fmla="*/ 6445426 h 6612529"/>
              <a:gd name="connsiteX8" fmla="*/ 0 w 9714196"/>
              <a:gd name="connsiteY8" fmla="*/ 4339673 h 6612529"/>
              <a:gd name="connsiteX9" fmla="*/ 2541917 w 9714196"/>
              <a:gd name="connsiteY9" fmla="*/ 68801 h 6612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14196" h="6612529">
                <a:moveTo>
                  <a:pt x="2676250" y="0"/>
                </a:moveTo>
                <a:lnTo>
                  <a:pt x="7037948" y="0"/>
                </a:lnTo>
                <a:lnTo>
                  <a:pt x="7172279" y="68801"/>
                </a:lnTo>
                <a:cubicBezTo>
                  <a:pt x="8686359" y="891298"/>
                  <a:pt x="9714196" y="2495454"/>
                  <a:pt x="9714196" y="4339673"/>
                </a:cubicBezTo>
                <a:cubicBezTo>
                  <a:pt x="9714196" y="5094127"/>
                  <a:pt x="9542182" y="5808404"/>
                  <a:pt x="9235233" y="6445426"/>
                </a:cubicBezTo>
                <a:lnTo>
                  <a:pt x="9149648" y="6612529"/>
                </a:lnTo>
                <a:lnTo>
                  <a:pt x="564548" y="6612529"/>
                </a:lnTo>
                <a:lnTo>
                  <a:pt x="478963" y="6445426"/>
                </a:lnTo>
                <a:cubicBezTo>
                  <a:pt x="172014" y="5808404"/>
                  <a:pt x="0" y="5094127"/>
                  <a:pt x="0" y="4339673"/>
                </a:cubicBezTo>
                <a:cubicBezTo>
                  <a:pt x="0" y="2495454"/>
                  <a:pt x="1027837" y="891298"/>
                  <a:pt x="2541917" y="68801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42">
            <a:extLst>
              <a:ext uri="{FF2B5EF4-FFF2-40B4-BE49-F238E27FC236}">
                <a16:creationId xmlns:a16="http://schemas.microsoft.com/office/drawing/2014/main" id="{2AE96CD8-AEF8-4061-9F8A-D6114A42DB55}"/>
              </a:ext>
            </a:extLst>
          </p:cNvPr>
          <p:cNvSpPr/>
          <p:nvPr userDrawn="1"/>
        </p:nvSpPr>
        <p:spPr>
          <a:xfrm>
            <a:off x="429827" y="0"/>
            <a:ext cx="11438242" cy="6728346"/>
          </a:xfrm>
          <a:custGeom>
            <a:avLst/>
            <a:gdLst>
              <a:gd name="connsiteX0" fmla="*/ 1996403 w 11438242"/>
              <a:gd name="connsiteY0" fmla="*/ 0 h 6628390"/>
              <a:gd name="connsiteX1" fmla="*/ 9441839 w 11438242"/>
              <a:gd name="connsiteY1" fmla="*/ 0 h 6628390"/>
              <a:gd name="connsiteX2" fmla="*/ 9564529 w 11438242"/>
              <a:gd name="connsiteY2" fmla="*/ 106276 h 6628390"/>
              <a:gd name="connsiteX3" fmla="*/ 11438242 w 11438242"/>
              <a:gd name="connsiteY3" fmla="*/ 4339673 h 6628390"/>
              <a:gd name="connsiteX4" fmla="*/ 10988805 w 11438242"/>
              <a:gd name="connsiteY4" fmla="*/ 6565813 h 6628390"/>
              <a:gd name="connsiteX5" fmla="*/ 10960515 w 11438242"/>
              <a:gd name="connsiteY5" fmla="*/ 6628390 h 6628390"/>
              <a:gd name="connsiteX6" fmla="*/ 477727 w 11438242"/>
              <a:gd name="connsiteY6" fmla="*/ 6628390 h 6628390"/>
              <a:gd name="connsiteX7" fmla="*/ 449437 w 11438242"/>
              <a:gd name="connsiteY7" fmla="*/ 6565813 h 6628390"/>
              <a:gd name="connsiteX8" fmla="*/ 0 w 11438242"/>
              <a:gd name="connsiteY8" fmla="*/ 4339673 h 6628390"/>
              <a:gd name="connsiteX9" fmla="*/ 1873714 w 11438242"/>
              <a:gd name="connsiteY9" fmla="*/ 106276 h 662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38242" h="6628390">
                <a:moveTo>
                  <a:pt x="1996403" y="0"/>
                </a:moveTo>
                <a:lnTo>
                  <a:pt x="9441839" y="0"/>
                </a:lnTo>
                <a:lnTo>
                  <a:pt x="9564529" y="106276"/>
                </a:lnTo>
                <a:cubicBezTo>
                  <a:pt x="10715590" y="1152463"/>
                  <a:pt x="11438242" y="2661676"/>
                  <a:pt x="11438242" y="4339673"/>
                </a:cubicBezTo>
                <a:cubicBezTo>
                  <a:pt x="11438242" y="5129319"/>
                  <a:pt x="11278208" y="5881587"/>
                  <a:pt x="10988805" y="6565813"/>
                </a:cubicBezTo>
                <a:lnTo>
                  <a:pt x="10960515" y="6628390"/>
                </a:lnTo>
                <a:lnTo>
                  <a:pt x="477727" y="6628390"/>
                </a:lnTo>
                <a:lnTo>
                  <a:pt x="449437" y="6565813"/>
                </a:lnTo>
                <a:cubicBezTo>
                  <a:pt x="160034" y="5881587"/>
                  <a:pt x="0" y="5129319"/>
                  <a:pt x="0" y="4339673"/>
                </a:cubicBezTo>
                <a:cubicBezTo>
                  <a:pt x="0" y="2661676"/>
                  <a:pt x="722652" y="1152463"/>
                  <a:pt x="1873714" y="106276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02C749AC-29B9-4B0A-A7D9-4EC299B368EC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5261607" y="3931504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87837130-B5FD-4E23-B3EF-9BA57D9D812B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2757462" y="3171558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54" name="Text Placeholder 5">
            <a:extLst>
              <a:ext uri="{FF2B5EF4-FFF2-40B4-BE49-F238E27FC236}">
                <a16:creationId xmlns:a16="http://schemas.microsoft.com/office/drawing/2014/main" id="{37168111-1DAB-4F27-AB7C-61368F956DC6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6034137" y="1779348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55" name="Text Placeholder 5">
            <a:extLst>
              <a:ext uri="{FF2B5EF4-FFF2-40B4-BE49-F238E27FC236}">
                <a16:creationId xmlns:a16="http://schemas.microsoft.com/office/drawing/2014/main" id="{E01E466B-0E54-4053-873A-DDD1633DD7C3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8609468" y="3216379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58" name="Text Placeholder 5">
            <a:extLst>
              <a:ext uri="{FF2B5EF4-FFF2-40B4-BE49-F238E27FC236}">
                <a16:creationId xmlns:a16="http://schemas.microsoft.com/office/drawing/2014/main" id="{47C1B000-09BD-4E49-ADA8-6382787FE6D4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9155182" y="4845903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59" name="Text Placeholder 5">
            <a:extLst>
              <a:ext uri="{FF2B5EF4-FFF2-40B4-BE49-F238E27FC236}">
                <a16:creationId xmlns:a16="http://schemas.microsoft.com/office/drawing/2014/main" id="{0980918A-1E00-4FEA-8B17-F77E7EBBEE4A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9562676" y="1045090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60" name="Text Placeholder 5">
            <a:extLst>
              <a:ext uri="{FF2B5EF4-FFF2-40B4-BE49-F238E27FC236}">
                <a16:creationId xmlns:a16="http://schemas.microsoft.com/office/drawing/2014/main" id="{D47A5BEF-D4F7-423A-9313-805B15D9B5A9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1392076" y="5102735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61" name="Text Placeholder 5">
            <a:extLst>
              <a:ext uri="{FF2B5EF4-FFF2-40B4-BE49-F238E27FC236}">
                <a16:creationId xmlns:a16="http://schemas.microsoft.com/office/drawing/2014/main" id="{E43E0B6C-E91A-42F2-860B-A9F907378D62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620020" y="1821848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1983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liver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13CA208-46A2-4BF4-845C-FAB0C951D428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429826" y="1448580"/>
            <a:ext cx="11416431" cy="1705328"/>
          </a:xfrm>
          <a:prstGeom prst="rect">
            <a:avLst/>
          </a:prstGeom>
          <a:noFill/>
        </p:spPr>
        <p:txBody>
          <a:bodyPr anchor="t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600" b="0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Type here</a:t>
            </a:r>
          </a:p>
          <a:p>
            <a:pPr lvl="0"/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822D678-5520-45FE-891F-DC22FD652A74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629068" y="3436243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D428E72-24C7-4B30-B44E-75B722D4393D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3463956" y="3436243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458E2BEC-1EA0-4D97-BBBE-9B34AFC8002C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298844" y="342900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07E597CD-5254-485B-A2A0-47BA3D37C45F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133732" y="3436243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CFA9752-4B2E-4D1D-8C44-D3C762E6C73E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629068" y="4520405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1DA75C5C-AE08-4AF5-ADA5-F711622EC8F4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463956" y="4520405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DCB72DB7-502B-470D-9615-0BAD3EF5D81C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298844" y="4513162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ED33CADC-5E52-4308-9F13-BF4528EB79FC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9133732" y="4520405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51F47D4F-2F49-40B7-9CB3-360C99ABAA8E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629068" y="561181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35755BA2-5B85-431A-B293-FCC673D633AB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3463956" y="561181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3084B10-6CAC-4514-9AE0-FD3B2CA0AA1A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298844" y="5604567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3BB40745-2F99-434C-968A-BD6711870897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9133732" y="561181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184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ture Week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144D83-960F-4E24-88EE-9E1501286D36}"/>
              </a:ext>
            </a:extLst>
          </p:cNvPr>
          <p:cNvSpPr txBox="1"/>
          <p:nvPr userDrawn="1"/>
        </p:nvSpPr>
        <p:spPr>
          <a:xfrm>
            <a:off x="429830" y="1877130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D3666E-0294-481F-B913-73B3F319A49D}"/>
              </a:ext>
            </a:extLst>
          </p:cNvPr>
          <p:cNvSpPr txBox="1"/>
          <p:nvPr userDrawn="1"/>
        </p:nvSpPr>
        <p:spPr>
          <a:xfrm>
            <a:off x="429830" y="2404134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279E98-9EBF-4948-8857-2E666A127141}"/>
              </a:ext>
            </a:extLst>
          </p:cNvPr>
          <p:cNvSpPr txBox="1"/>
          <p:nvPr userDrawn="1"/>
        </p:nvSpPr>
        <p:spPr>
          <a:xfrm>
            <a:off x="429830" y="2931138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CA03F0-66E7-48BF-96C0-BCE80A8BE5CF}"/>
              </a:ext>
            </a:extLst>
          </p:cNvPr>
          <p:cNvSpPr txBox="1"/>
          <p:nvPr userDrawn="1"/>
        </p:nvSpPr>
        <p:spPr>
          <a:xfrm>
            <a:off x="429828" y="3469224"/>
            <a:ext cx="11401049" cy="365760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507F05-A03C-400F-9885-3C60C47099BE}"/>
              </a:ext>
            </a:extLst>
          </p:cNvPr>
          <p:cNvSpPr txBox="1"/>
          <p:nvPr userDrawn="1"/>
        </p:nvSpPr>
        <p:spPr>
          <a:xfrm>
            <a:off x="429829" y="3985146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473ECD-AADD-4EDF-B66D-18E890CAC9BA}"/>
              </a:ext>
            </a:extLst>
          </p:cNvPr>
          <p:cNvSpPr txBox="1"/>
          <p:nvPr userDrawn="1"/>
        </p:nvSpPr>
        <p:spPr>
          <a:xfrm>
            <a:off x="429829" y="4550624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28A668-3F01-411A-9F12-D87F813B93BB}"/>
              </a:ext>
            </a:extLst>
          </p:cNvPr>
          <p:cNvSpPr txBox="1"/>
          <p:nvPr userDrawn="1"/>
        </p:nvSpPr>
        <p:spPr>
          <a:xfrm>
            <a:off x="429828" y="6093163"/>
            <a:ext cx="11439175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94B3DF-A3D9-44D4-9D43-7DF593E28D47}"/>
              </a:ext>
            </a:extLst>
          </p:cNvPr>
          <p:cNvSpPr txBox="1"/>
          <p:nvPr userDrawn="1"/>
        </p:nvSpPr>
        <p:spPr>
          <a:xfrm>
            <a:off x="429829" y="5039154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24C555-8B19-4A46-9967-4639CB541575}"/>
              </a:ext>
            </a:extLst>
          </p:cNvPr>
          <p:cNvSpPr txBox="1"/>
          <p:nvPr userDrawn="1"/>
        </p:nvSpPr>
        <p:spPr>
          <a:xfrm>
            <a:off x="429829" y="5566158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456AA248-E20D-4839-A557-DA41FCE54B47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429829" y="1884371"/>
            <a:ext cx="1900174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7A3768F-A6E1-4004-9946-8EA70599CEBB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2330002" y="2420538"/>
            <a:ext cx="3800350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AC228BF-189F-4218-8A6C-67BD58C70254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429827" y="2938379"/>
            <a:ext cx="3800350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41C32209-27A2-40C2-BBF9-1CA09ECD18CF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6130352" y="3463462"/>
            <a:ext cx="5700525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B96C6988-9A8C-4B5E-A695-C17C38542654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2330002" y="3988544"/>
            <a:ext cx="190017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02F7999-CCEF-4410-83AE-634C30974DD5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4230177" y="4557862"/>
            <a:ext cx="190017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53A1ABE4-7FEA-46C0-B6F0-FD232D133342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6130352" y="5048316"/>
            <a:ext cx="190017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B9404222-5F12-4519-84A3-A1B3303775B3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429827" y="5573400"/>
            <a:ext cx="570052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BA448AF0-09AF-4452-B000-D150A1A6E48A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4230178" y="6096560"/>
            <a:ext cx="5700524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XX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B7853AED-305D-4281-B3B1-5F1315FDE8C7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429827" y="1419602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Week X</a:t>
            </a:r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61A2D068-14E3-493F-B022-9FF9827B26BB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2330002" y="1418965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Week X</a:t>
            </a:r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8B4B6F64-D652-401F-8E43-A2A41ED00353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4230177" y="1415923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Week X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27ED8DC1-7455-4B1D-A2DB-FB9C821CFD87}"/>
              </a:ext>
            </a:extLst>
          </p:cNvPr>
          <p:cNvSpPr>
            <a:spLocks noGrp="1"/>
          </p:cNvSpPr>
          <p:nvPr>
            <p:ph type="body" sz="quarter" idx="114" hasCustomPrompt="1"/>
          </p:nvPr>
        </p:nvSpPr>
        <p:spPr>
          <a:xfrm>
            <a:off x="6130352" y="1412363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Week X</a:t>
            </a: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EDB0E63F-5D88-43F0-AAE0-31E562CA3464}"/>
              </a:ext>
            </a:extLst>
          </p:cNvPr>
          <p:cNvSpPr>
            <a:spLocks noGrp="1"/>
          </p:cNvSpPr>
          <p:nvPr>
            <p:ph type="body" sz="quarter" idx="115" hasCustomPrompt="1"/>
          </p:nvPr>
        </p:nvSpPr>
        <p:spPr>
          <a:xfrm>
            <a:off x="8030527" y="1413064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Week X</a:t>
            </a:r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7F324EBD-6665-49D6-8441-1C24725E8A05}"/>
              </a:ext>
            </a:extLst>
          </p:cNvPr>
          <p:cNvSpPr>
            <a:spLocks noGrp="1"/>
          </p:cNvSpPr>
          <p:nvPr>
            <p:ph type="body" sz="quarter" idx="116" hasCustomPrompt="1"/>
          </p:nvPr>
        </p:nvSpPr>
        <p:spPr>
          <a:xfrm>
            <a:off x="9930702" y="1412363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Week X</a:t>
            </a:r>
          </a:p>
        </p:txBody>
      </p:sp>
    </p:spTree>
    <p:extLst>
      <p:ext uri="{BB962C8B-B14F-4D97-AF65-F5344CB8AC3E}">
        <p14:creationId xmlns:p14="http://schemas.microsoft.com/office/powerpoint/2010/main" val="38740076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e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BE26671-537D-4246-9EC3-2E6BDECD8ADC}"/>
              </a:ext>
            </a:extLst>
          </p:cNvPr>
          <p:cNvCxnSpPr>
            <a:cxnSpLocks/>
          </p:cNvCxnSpPr>
          <p:nvPr userDrawn="1"/>
        </p:nvCxnSpPr>
        <p:spPr>
          <a:xfrm>
            <a:off x="462484" y="2466817"/>
            <a:ext cx="11341211" cy="0"/>
          </a:xfrm>
          <a:prstGeom prst="line">
            <a:avLst/>
          </a:prstGeom>
          <a:ln w="38100">
            <a:solidFill>
              <a:srgbClr val="E5E5E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01E0BD8-E4CF-42D6-B24B-A620377763D4}"/>
              </a:ext>
            </a:extLst>
          </p:cNvPr>
          <p:cNvCxnSpPr>
            <a:cxnSpLocks/>
          </p:cNvCxnSpPr>
          <p:nvPr userDrawn="1"/>
        </p:nvCxnSpPr>
        <p:spPr>
          <a:xfrm>
            <a:off x="462484" y="3793414"/>
            <a:ext cx="11341211" cy="0"/>
          </a:xfrm>
          <a:prstGeom prst="line">
            <a:avLst/>
          </a:prstGeom>
          <a:ln w="38100">
            <a:solidFill>
              <a:srgbClr val="E5E5E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B3B20B8-D60C-4A98-ADE5-D2AAB74AD967}"/>
              </a:ext>
            </a:extLst>
          </p:cNvPr>
          <p:cNvCxnSpPr>
            <a:cxnSpLocks/>
          </p:cNvCxnSpPr>
          <p:nvPr userDrawn="1"/>
        </p:nvCxnSpPr>
        <p:spPr>
          <a:xfrm>
            <a:off x="462484" y="5114038"/>
            <a:ext cx="11341211" cy="0"/>
          </a:xfrm>
          <a:prstGeom prst="line">
            <a:avLst/>
          </a:prstGeom>
          <a:ln w="38100">
            <a:solidFill>
              <a:srgbClr val="E5E5E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7E64F422-3003-40B9-A5E5-A40757DFB63D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4996607" y="1526894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336FCF35-5363-45C5-B68F-1BA34153417B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3495622" y="2723274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6F2991C4-E872-4CA2-B431-69F0A6DFD0FE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506458" y="2723273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421AD299-1B8C-46C1-9829-83CDE4F18DD5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539596" y="2723272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71C5289E-D5FA-4695-BB82-595F00D7D7F4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462484" y="2734425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0B8BFF5C-35E0-4322-BA81-53CE47663852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495622" y="4076353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5D77F81C-0E78-4942-B6D6-390E9FA16152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506458" y="4076352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124E6F1C-32CA-46CB-8BD6-1C514313694A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9539596" y="4076351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C5B1500E-F936-4CCA-8D53-9F76469EF167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462484" y="4087504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5" name="Text Placeholder 5">
            <a:extLst>
              <a:ext uri="{FF2B5EF4-FFF2-40B4-BE49-F238E27FC236}">
                <a16:creationId xmlns:a16="http://schemas.microsoft.com/office/drawing/2014/main" id="{E243482B-728E-4931-A9C2-3D24203DBE8C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3495622" y="5429432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82881418-6C22-4369-BD75-691BECDAA7B9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506458" y="5429431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F982EFC9-6A10-4A75-847C-2447331DCCD3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9539596" y="5429430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8" name="Text Placeholder 5">
            <a:extLst>
              <a:ext uri="{FF2B5EF4-FFF2-40B4-BE49-F238E27FC236}">
                <a16:creationId xmlns:a16="http://schemas.microsoft.com/office/drawing/2014/main" id="{10E1AA99-2B8D-4B8F-AA6E-8C258E10EEBB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462484" y="5440583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8221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e Diagr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4E994167-D5E2-45F4-90BC-626B98324A5F}"/>
              </a:ext>
            </a:extLst>
          </p:cNvPr>
          <p:cNvSpPr>
            <a:spLocks noGrp="1"/>
          </p:cNvSpPr>
          <p:nvPr>
            <p:ph type="body" sz="quarter" idx="121" hasCustomPrompt="1"/>
          </p:nvPr>
        </p:nvSpPr>
        <p:spPr>
          <a:xfrm>
            <a:off x="2653716" y="3065629"/>
            <a:ext cx="6813013" cy="4572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8CB86A48-5F3D-422E-8033-E237DBB48CDF}"/>
              </a:ext>
            </a:extLst>
          </p:cNvPr>
          <p:cNvSpPr>
            <a:spLocks noGrp="1"/>
          </p:cNvSpPr>
          <p:nvPr>
            <p:ph type="body" sz="quarter" idx="122" hasCustomPrompt="1"/>
          </p:nvPr>
        </p:nvSpPr>
        <p:spPr>
          <a:xfrm>
            <a:off x="2641640" y="4322223"/>
            <a:ext cx="6849237" cy="4572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AFF47B43-019D-4421-AF52-293943D5A6C6}"/>
              </a:ext>
            </a:extLst>
          </p:cNvPr>
          <p:cNvSpPr>
            <a:spLocks noGrp="1"/>
          </p:cNvSpPr>
          <p:nvPr>
            <p:ph type="body" sz="quarter" idx="123" hasCustomPrompt="1"/>
          </p:nvPr>
        </p:nvSpPr>
        <p:spPr>
          <a:xfrm>
            <a:off x="2629564" y="5608063"/>
            <a:ext cx="6837166" cy="4572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7418A3C7-FAE9-43AF-B6C8-658DE1A3579F}"/>
              </a:ext>
            </a:extLst>
          </p:cNvPr>
          <p:cNvSpPr>
            <a:spLocks noGrp="1"/>
          </p:cNvSpPr>
          <p:nvPr>
            <p:ph type="body" sz="quarter" idx="125" hasCustomPrompt="1"/>
          </p:nvPr>
        </p:nvSpPr>
        <p:spPr>
          <a:xfrm rot="5400000">
            <a:off x="9434850" y="4557441"/>
            <a:ext cx="2327852" cy="4829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FF18F75E-C9B7-442F-8573-CDDE74D4CEF8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4905873" y="1574142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EF7243F5-9A98-4E7B-A633-2F3E6C461F11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466730" y="2723272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EFBACA46-A5BC-4A6B-BB09-5758BE4FBE05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389618" y="2734425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5BCD4AC8-10A6-4F49-A8DC-1AB477EE9A80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9466730" y="3969360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F64A9122-B597-4119-AFFB-01076DE0B435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9442576" y="5244047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07D4D461-EFF0-49CC-8BB5-E7BA3E9987E2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365464" y="5255200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FA236FD0-227C-4B10-8865-F3E900E938EE}"/>
              </a:ext>
            </a:extLst>
          </p:cNvPr>
          <p:cNvSpPr>
            <a:spLocks noGrp="1"/>
          </p:cNvSpPr>
          <p:nvPr>
            <p:ph type="body" sz="quarter" idx="114" hasCustomPrompt="1"/>
          </p:nvPr>
        </p:nvSpPr>
        <p:spPr>
          <a:xfrm rot="5400000">
            <a:off x="4396685" y="3921107"/>
            <a:ext cx="3328193" cy="4571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51389672-4643-4CCF-9B88-483CD5051086}"/>
              </a:ext>
            </a:extLst>
          </p:cNvPr>
          <p:cNvSpPr>
            <a:spLocks noGrp="1"/>
          </p:cNvSpPr>
          <p:nvPr>
            <p:ph type="body" sz="quarter" idx="124" hasCustomPrompt="1"/>
          </p:nvPr>
        </p:nvSpPr>
        <p:spPr>
          <a:xfrm rot="5400000">
            <a:off x="607841" y="4324592"/>
            <a:ext cx="1815498" cy="45721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EF3ED38B-ADC6-4A23-AC1B-1E08BF9D8A92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3422756" y="2723274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4557C485-FEE9-47FF-983A-B6EF080BC970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433592" y="2723273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49" name="Text Placeholder 5">
            <a:extLst>
              <a:ext uri="{FF2B5EF4-FFF2-40B4-BE49-F238E27FC236}">
                <a16:creationId xmlns:a16="http://schemas.microsoft.com/office/drawing/2014/main" id="{1162020B-FC8F-436B-99AA-1F46F8DD4F75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422756" y="3969362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50" name="Text Placeholder 5">
            <a:extLst>
              <a:ext uri="{FF2B5EF4-FFF2-40B4-BE49-F238E27FC236}">
                <a16:creationId xmlns:a16="http://schemas.microsoft.com/office/drawing/2014/main" id="{528C8E29-C492-484C-96AF-370B1F9C615A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433592" y="3969361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51" name="Text Placeholder 5">
            <a:extLst>
              <a:ext uri="{FF2B5EF4-FFF2-40B4-BE49-F238E27FC236}">
                <a16:creationId xmlns:a16="http://schemas.microsoft.com/office/drawing/2014/main" id="{F76EC44A-EDEB-47CF-8DAD-E254D373E00F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389618" y="3980513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52" name="Text Placeholder 5">
            <a:extLst>
              <a:ext uri="{FF2B5EF4-FFF2-40B4-BE49-F238E27FC236}">
                <a16:creationId xmlns:a16="http://schemas.microsoft.com/office/drawing/2014/main" id="{7BB83E2B-59A4-4107-B166-2CA257ADF83D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3398602" y="5244049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53" name="Text Placeholder 5">
            <a:extLst>
              <a:ext uri="{FF2B5EF4-FFF2-40B4-BE49-F238E27FC236}">
                <a16:creationId xmlns:a16="http://schemas.microsoft.com/office/drawing/2014/main" id="{C9BD678A-A924-49D0-9F0A-D5E47C2A4EFA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409438" y="5244048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/>
              <a:t>XX</a:t>
            </a:r>
            <a:endParaRPr lang="en-US"/>
          </a:p>
        </p:txBody>
      </p:sp>
      <p:sp>
        <p:nvSpPr>
          <p:cNvPr id="54" name="Text Placeholder 5">
            <a:extLst>
              <a:ext uri="{FF2B5EF4-FFF2-40B4-BE49-F238E27FC236}">
                <a16:creationId xmlns:a16="http://schemas.microsoft.com/office/drawing/2014/main" id="{91276535-6134-4A10-B055-52EE86644BE2}"/>
              </a:ext>
            </a:extLst>
          </p:cNvPr>
          <p:cNvSpPr>
            <a:spLocks noGrp="1"/>
          </p:cNvSpPr>
          <p:nvPr>
            <p:ph type="body" sz="quarter" idx="118" hasCustomPrompt="1"/>
          </p:nvPr>
        </p:nvSpPr>
        <p:spPr>
          <a:xfrm rot="5400000">
            <a:off x="1744159" y="4336848"/>
            <a:ext cx="2588154" cy="4571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55" name="Text Placeholder 5">
            <a:extLst>
              <a:ext uri="{FF2B5EF4-FFF2-40B4-BE49-F238E27FC236}">
                <a16:creationId xmlns:a16="http://schemas.microsoft.com/office/drawing/2014/main" id="{F7FCA5B7-AD50-48EE-B5F5-431AB6444458}"/>
              </a:ext>
            </a:extLst>
          </p:cNvPr>
          <p:cNvSpPr>
            <a:spLocks noGrp="1"/>
          </p:cNvSpPr>
          <p:nvPr>
            <p:ph type="body" sz="quarter" idx="120" hasCustomPrompt="1"/>
          </p:nvPr>
        </p:nvSpPr>
        <p:spPr>
          <a:xfrm rot="5400000">
            <a:off x="7788131" y="4336847"/>
            <a:ext cx="2588154" cy="4571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</p:spTree>
    <p:extLst>
      <p:ext uri="{BB962C8B-B14F-4D97-AF65-F5344CB8AC3E}">
        <p14:creationId xmlns:p14="http://schemas.microsoft.com/office/powerpoint/2010/main" val="2863169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heav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2" y="1873250"/>
            <a:ext cx="11388407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5763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74339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D621D-405A-AE43-83E8-6F53B7DB0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3981722"/>
            <a:ext cx="5957656" cy="56560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125CD-E6C4-734D-9632-3A76C30AFB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9800" y="6101826"/>
            <a:ext cx="2743200" cy="365125"/>
          </a:xfrm>
          <a:prstGeom prst="rect">
            <a:avLst/>
          </a:prstGeom>
        </p:spPr>
        <p:txBody>
          <a:bodyPr/>
          <a:lstStyle/>
          <a:p>
            <a:fld id="{07EFCBE4-E741-C142-8910-39EAB846F09D}" type="datetime1">
              <a:rPr lang="en-GB" smtClean="0"/>
              <a:t>18/10/2023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F002AD9-E55F-034F-A02E-1A158D25FD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09800" y="4685776"/>
            <a:ext cx="7162800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54662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reak pag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972C41A-9216-4B40-861A-E5A06DD10D6E}"/>
              </a:ext>
            </a:extLst>
          </p:cNvPr>
          <p:cNvSpPr>
            <a:spLocks noGrp="1" noChangeAspect="1"/>
          </p:cNvSpPr>
          <p:nvPr>
            <p:ph idx="15" hasCustomPrompt="1"/>
          </p:nvPr>
        </p:nvSpPr>
        <p:spPr>
          <a:xfrm>
            <a:off x="2068947" y="2336853"/>
            <a:ext cx="8478981" cy="661375"/>
          </a:xfrm>
          <a:prstGeom prst="rect">
            <a:avLst/>
          </a:prstGeom>
          <a:solidFill>
            <a:srgbClr val="8D8E8D"/>
          </a:solidFill>
        </p:spPr>
        <p:txBody>
          <a:bodyPr lIns="74441" tIns="37221" rIns="74441" bIns="37221"/>
          <a:lstStyle>
            <a:lvl1pPr marL="0" marR="0" indent="0" algn="ctr" defTabSz="78908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32"/>
              </a:spcAft>
              <a:buClrTx/>
              <a:buSzTx/>
              <a:buFont typeface="Arial" panose="020B0604020202020204" pitchFamily="34" charset="0"/>
              <a:buNone/>
              <a:tabLst/>
              <a:defRPr lang="en-US" sz="3922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89082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432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3074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810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261EA8-F16A-8440-9236-A41F002F04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844" y="1873250"/>
            <a:ext cx="11179985" cy="4270375"/>
          </a:xfrm>
          <a:prstGeom prst="rect">
            <a:avLst/>
          </a:prstGeom>
        </p:spPr>
        <p:txBody>
          <a:bodyPr/>
          <a:lstStyle>
            <a:lvl1pPr>
              <a:defRPr sz="2000" b="1">
                <a:solidFill>
                  <a:srgbClr val="007A53"/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1971B-7994-48E2-B5EA-1EE615044C2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9827" y="1213645"/>
            <a:ext cx="5013030" cy="43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4835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43DE525-5AF9-D946-B14C-7293F8D784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9826" y="1997461"/>
            <a:ext cx="11294087" cy="40277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7A5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405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2" y="1873250"/>
            <a:ext cx="11388407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341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(split)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7A5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00FD0A2-EE6F-0141-9F90-1F57C484E10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067534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7A5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042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(split)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00FD0A2-EE6F-0141-9F90-1F57C484E10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067534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8655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261EA8-F16A-8440-9236-A41F002F04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844" y="1873250"/>
            <a:ext cx="3165245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rgbClr val="007A53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C7596A-A16D-BC41-A75D-6A543766AE4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61217" y="1873250"/>
            <a:ext cx="7519987" cy="4270375"/>
          </a:xfrm>
          <a:prstGeom prst="rect">
            <a:avLst/>
          </a:prstGeom>
        </p:spPr>
        <p:txBody>
          <a:bodyPr/>
          <a:lstStyle>
            <a:lvl1pPr>
              <a:defRPr sz="1800" b="1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237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357FB5A-6BB5-4BCE-A459-AA47678C10D9}"/>
              </a:ext>
            </a:extLst>
          </p:cNvPr>
          <p:cNvSpPr>
            <a:spLocks noGrp="1"/>
          </p:cNvSpPr>
          <p:nvPr>
            <p:ph type="pic" sz="quarter" idx="98" hasCustomPrompt="1"/>
          </p:nvPr>
        </p:nvSpPr>
        <p:spPr>
          <a:xfrm>
            <a:off x="6096000" y="1873250"/>
            <a:ext cx="60960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image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829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6.xml"/><Relationship Id="rId21" Type="http://schemas.openxmlformats.org/officeDocument/2006/relationships/image" Target="../media/image2.jpeg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22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3FAABE4-BBBA-F34D-9FCF-803368DF7F4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BEE673-7C3F-864F-A4CE-905687918A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209800" y="61018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4B77221-0FD8-6A4A-AAC5-326A67BAC751}" type="datetime1">
              <a:rPr lang="en-GB" smtClean="0"/>
              <a:t>18/10/2023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050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764" r:id="rId2"/>
    <p:sldLayoutId id="2147483765" r:id="rId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37767BF-16EB-504C-8C25-BCA328CCBC16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825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48" r:id="rId2"/>
    <p:sldLayoutId id="2147483743" r:id="rId3"/>
    <p:sldLayoutId id="2147483747" r:id="rId4"/>
    <p:sldLayoutId id="2147483746" r:id="rId5"/>
    <p:sldLayoutId id="2147483754" r:id="rId6"/>
    <p:sldLayoutId id="2147483755" r:id="rId7"/>
    <p:sldLayoutId id="2147483745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6" r:id="rId14"/>
    <p:sldLayoutId id="2147483757" r:id="rId15"/>
    <p:sldLayoutId id="2147483758" r:id="rId16"/>
    <p:sldLayoutId id="2147483759" r:id="rId17"/>
    <p:sldLayoutId id="2147483763" r:id="rId18"/>
    <p:sldLayoutId id="2147483769" r:id="rId1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5" Type="http://schemas.openxmlformats.org/officeDocument/2006/relationships/image" Target="../media/image20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Relationship Id="rId5" Type="http://schemas.openxmlformats.org/officeDocument/2006/relationships/image" Target="../media/image21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0.x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2EBBA9B-E6AC-E0AE-C03B-703110B880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3216" y="1363718"/>
            <a:ext cx="7353854" cy="45076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E8107F4-76D1-F8B6-A32B-6C3519386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5753" y="5046871"/>
            <a:ext cx="5041951" cy="570993"/>
          </a:xfrm>
          <a:solidFill>
            <a:srgbClr val="009F53"/>
          </a:solidFill>
        </p:spPr>
        <p:txBody>
          <a:bodyPr/>
          <a:lstStyle/>
          <a:p>
            <a:r>
              <a:rPr lang="en-US"/>
              <a:t>KS2 – Burns &amp; scalds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D07DA63-FFC8-44BA-90F9-FEEB83935C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460976"/>
              </p:ext>
            </p:extLst>
          </p:nvPr>
        </p:nvGraphicFramePr>
        <p:xfrm>
          <a:off x="70967" y="6701030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88445348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KS2-POW-V1.0-5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3173738"/>
                  </a:ext>
                </a:extLst>
              </a:tr>
            </a:tbl>
          </a:graphicData>
        </a:graphic>
      </p:graphicFrame>
      <p:pic>
        <p:nvPicPr>
          <p:cNvPr id="5" name="Picture 4" descr="A green circle with white text and a graduation cap&#10;&#10;Description automatically generated">
            <a:extLst>
              <a:ext uri="{FF2B5EF4-FFF2-40B4-BE49-F238E27FC236}">
                <a16:creationId xmlns:a16="http://schemas.microsoft.com/office/drawing/2014/main" id="{CAAB862A-4DA0-0619-B841-74D78A4CA8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7" y="5617864"/>
            <a:ext cx="1053465" cy="1028700"/>
          </a:xfrm>
          <a:prstGeom prst="rect">
            <a:avLst/>
          </a:prstGeom>
        </p:spPr>
      </p:pic>
      <p:pic>
        <p:nvPicPr>
          <p:cNvPr id="8" name="Picture 7" descr="A green circle with white text and a hand with flames&#10;&#10;Description automatically generated">
            <a:extLst>
              <a:ext uri="{FF2B5EF4-FFF2-40B4-BE49-F238E27FC236}">
                <a16:creationId xmlns:a16="http://schemas.microsoft.com/office/drawing/2014/main" id="{9B2A185F-0D87-3B7E-49FD-2929166974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37" y="5617864"/>
            <a:ext cx="1053465" cy="10287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7891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DF8F3F3-11CE-E206-BDA3-4CCAC09AC283}"/>
              </a:ext>
            </a:extLst>
          </p:cNvPr>
          <p:cNvSpPr/>
          <p:nvPr/>
        </p:nvSpPr>
        <p:spPr>
          <a:xfrm>
            <a:off x="0" y="1769423"/>
            <a:ext cx="1306286" cy="1659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8" y="641120"/>
            <a:ext cx="5377206" cy="634787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/>
              <a:t>Severe burns &amp; scalds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B53DC3-752D-8B53-595E-694E1BF166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3" b="3406"/>
          <a:stretch/>
        </p:blipFill>
        <p:spPr>
          <a:xfrm>
            <a:off x="3890179" y="2536040"/>
            <a:ext cx="1778225" cy="15026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F7399EE-AEF2-D33D-76B5-C51FE2EB89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6" t="30901" r="5441" b="21966"/>
          <a:stretch/>
        </p:blipFill>
        <p:spPr>
          <a:xfrm>
            <a:off x="4281724" y="4618789"/>
            <a:ext cx="2970980" cy="156360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44591E6-3B52-3BE0-37E7-054B974E2DCD}"/>
              </a:ext>
            </a:extLst>
          </p:cNvPr>
          <p:cNvSpPr>
            <a:spLocks noChangeAspect="1"/>
          </p:cNvSpPr>
          <p:nvPr/>
        </p:nvSpPr>
        <p:spPr>
          <a:xfrm>
            <a:off x="588336" y="2887721"/>
            <a:ext cx="3276782" cy="83099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lvl="0">
              <a:spcBef>
                <a:spcPct val="20000"/>
              </a:spcBef>
              <a:spcAft>
                <a:spcPct val="20000"/>
              </a:spcAft>
              <a:buClr>
                <a:srgbClr val="007A53"/>
              </a:buClr>
              <a:defRPr/>
            </a:pPr>
            <a:r>
              <a:rPr lang="en-GB" sz="1600" b="1">
                <a:solidFill>
                  <a:srgbClr val="009F53"/>
                </a:solidFill>
                <a:latin typeface="Arial"/>
                <a:cs typeface="Arial"/>
              </a:rPr>
              <a:t>1. </a:t>
            </a:r>
            <a:r>
              <a:rPr lang="en-GB" sz="1600" b="1">
                <a:latin typeface="Arial"/>
                <a:cs typeface="Arial"/>
              </a:rPr>
              <a:t>Cool the burn with cool or lukewarm water for at least 20 minutes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1AD1DF2-97F8-0C14-DC82-D5AE57ED6123}"/>
              </a:ext>
            </a:extLst>
          </p:cNvPr>
          <p:cNvSpPr>
            <a:spLocks noChangeAspect="1"/>
          </p:cNvSpPr>
          <p:nvPr/>
        </p:nvSpPr>
        <p:spPr>
          <a:xfrm>
            <a:off x="5766212" y="2887721"/>
            <a:ext cx="2437802" cy="65607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187629" indent="-187629">
              <a:lnSpc>
                <a:spcPct val="120000"/>
              </a:lnSpc>
            </a:pPr>
            <a:r>
              <a:rPr lang="en-GB" sz="1600" b="1">
                <a:solidFill>
                  <a:srgbClr val="009F53"/>
                </a:solidFill>
                <a:latin typeface="Arial"/>
                <a:cs typeface="Arial"/>
              </a:rPr>
              <a:t>2. </a:t>
            </a:r>
            <a:r>
              <a:rPr lang="en-GB" sz="1600" b="1">
                <a:latin typeface="Arial"/>
                <a:cs typeface="Arial"/>
              </a:rPr>
              <a:t>Call 999/112 for</a:t>
            </a:r>
          </a:p>
          <a:p>
            <a:pPr marL="187629" indent="-187629">
              <a:lnSpc>
                <a:spcPct val="120000"/>
              </a:lnSpc>
            </a:pPr>
            <a:r>
              <a:rPr lang="en-GB" sz="1600" b="1">
                <a:latin typeface="Arial"/>
                <a:cs typeface="Arial"/>
              </a:rPr>
              <a:t>emergency help</a:t>
            </a:r>
            <a:endParaRPr lang="en-US" sz="1600" b="1">
              <a:latin typeface="Arial"/>
              <a:cs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2EFE9F-41B7-06DE-4769-10C2FCBCADDB}"/>
              </a:ext>
            </a:extLst>
          </p:cNvPr>
          <p:cNvSpPr>
            <a:spLocks noChangeAspect="1"/>
          </p:cNvSpPr>
          <p:nvPr/>
        </p:nvSpPr>
        <p:spPr>
          <a:xfrm>
            <a:off x="8586830" y="2887721"/>
            <a:ext cx="3166068" cy="882293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spcAft>
                <a:spcPts val="428"/>
              </a:spcAft>
              <a:buClr>
                <a:schemeClr val="accent2"/>
              </a:buClr>
            </a:pPr>
            <a:r>
              <a:rPr lang="en-GB" sz="1600" b="1">
                <a:solidFill>
                  <a:srgbClr val="009F53"/>
                </a:solidFill>
                <a:latin typeface="Arial"/>
                <a:cs typeface="Arial"/>
              </a:rPr>
              <a:t>3. </a:t>
            </a:r>
            <a:r>
              <a:rPr lang="en-GB" sz="1600" b="1">
                <a:latin typeface="Arial"/>
                <a:cs typeface="Arial"/>
              </a:rPr>
              <a:t>Remove constricting items </a:t>
            </a:r>
          </a:p>
          <a:p>
            <a:pPr marL="285750" indent="-285750">
              <a:spcAft>
                <a:spcPts val="428"/>
              </a:spcAft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sz="1600" b="1">
                <a:latin typeface="Arial"/>
                <a:cs typeface="Arial"/>
              </a:rPr>
              <a:t>Try not to touch or interfere with the burn</a:t>
            </a:r>
            <a:endParaRPr lang="en-GB" sz="16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7C3920E-9B32-C46A-04EC-B5009921535D}"/>
              </a:ext>
            </a:extLst>
          </p:cNvPr>
          <p:cNvSpPr>
            <a:spLocks noChangeAspect="1"/>
          </p:cNvSpPr>
          <p:nvPr/>
        </p:nvSpPr>
        <p:spPr>
          <a:xfrm>
            <a:off x="484154" y="4807662"/>
            <a:ext cx="3380964" cy="137473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spcAft>
                <a:spcPts val="428"/>
              </a:spcAft>
              <a:buClr>
                <a:schemeClr val="accent2"/>
              </a:buClr>
            </a:pPr>
            <a:r>
              <a:rPr lang="en-GB" sz="1600" b="1">
                <a:solidFill>
                  <a:srgbClr val="009F53"/>
                </a:solidFill>
                <a:latin typeface="Arial"/>
                <a:cs typeface="Arial"/>
              </a:rPr>
              <a:t>4. </a:t>
            </a:r>
            <a:r>
              <a:rPr lang="en-GB" sz="1600" b="1">
                <a:latin typeface="Arial"/>
                <a:cs typeface="Arial"/>
              </a:rPr>
              <a:t>Cover the area loosely lengthways with cling film or use a clean plastic bag</a:t>
            </a:r>
            <a:endParaRPr lang="en-GB" altLang="en-US" sz="1600" b="1">
              <a:ea typeface="ＭＳ Ｐゴシック" panose="020B0600070205080204" pitchFamily="34" charset="-128"/>
            </a:endParaRPr>
          </a:p>
          <a:p>
            <a:pPr marL="285750" indent="-285750">
              <a:spcAft>
                <a:spcPts val="488"/>
              </a:spcAft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b="1">
                <a:latin typeface="Arial"/>
                <a:cs typeface="Arial"/>
              </a:rPr>
              <a:t>This will reduce the risk of infection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3CFA2FF-E6B9-F7F9-A68F-3D3D6F108DA7}"/>
              </a:ext>
            </a:extLst>
          </p:cNvPr>
          <p:cNvSpPr>
            <a:spLocks noChangeAspect="1"/>
          </p:cNvSpPr>
          <p:nvPr/>
        </p:nvSpPr>
        <p:spPr>
          <a:xfrm>
            <a:off x="8735192" y="4910255"/>
            <a:ext cx="3017706" cy="58477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187325" indent="-187325">
              <a:spcAft>
                <a:spcPts val="428"/>
              </a:spcAft>
            </a:pPr>
            <a:r>
              <a:rPr lang="en-GB" sz="1600" b="1" dirty="0">
                <a:solidFill>
                  <a:srgbClr val="009F53"/>
                </a:solidFill>
                <a:latin typeface="Arial"/>
                <a:cs typeface="Arial"/>
              </a:rPr>
              <a:t>5.</a:t>
            </a:r>
            <a:r>
              <a:rPr lang="en-GB" sz="1600" b="1" dirty="0">
                <a:latin typeface="Arial"/>
                <a:cs typeface="Arial"/>
              </a:rPr>
              <a:t> Reassure the casualty and treat for shock.</a:t>
            </a:r>
            <a:endParaRPr lang="en-US" sz="1600" b="1" dirty="0">
              <a:latin typeface="Arial"/>
              <a:cs typeface="Arial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1BBFC95-DFA1-7162-E5D6-78FA98005E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443981"/>
              </p:ext>
            </p:extLst>
          </p:nvPr>
        </p:nvGraphicFramePr>
        <p:xfrm>
          <a:off x="70967" y="6701030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88445348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KS2-POW-V1.0-5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317373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1266852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F2C0CA2-9166-5D85-F32B-9E422022F94C}"/>
              </a:ext>
            </a:extLst>
          </p:cNvPr>
          <p:cNvSpPr/>
          <p:nvPr/>
        </p:nvSpPr>
        <p:spPr>
          <a:xfrm>
            <a:off x="0" y="1769423"/>
            <a:ext cx="1306286" cy="1659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8" y="641120"/>
            <a:ext cx="2170868" cy="634787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/>
              <a:t>Sunburn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1AC902F-1FF8-1EC8-2D8D-9234F498A18E}"/>
              </a:ext>
            </a:extLst>
          </p:cNvPr>
          <p:cNvSpPr>
            <a:spLocks noChangeAspect="1"/>
          </p:cNvSpPr>
          <p:nvPr/>
        </p:nvSpPr>
        <p:spPr>
          <a:xfrm>
            <a:off x="992509" y="2360177"/>
            <a:ext cx="2567963" cy="95154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187325" indent="-187325">
              <a:lnSpc>
                <a:spcPct val="120000"/>
              </a:lnSpc>
            </a:pPr>
            <a:r>
              <a:rPr lang="en-GB" sz="1600" b="1">
                <a:solidFill>
                  <a:srgbClr val="009F53"/>
                </a:solidFill>
                <a:latin typeface="Arial"/>
                <a:cs typeface="Arial"/>
              </a:rPr>
              <a:t>1. </a:t>
            </a:r>
            <a:r>
              <a:rPr lang="en-GB" sz="1600" b="1">
                <a:latin typeface="Arial"/>
                <a:cs typeface="Arial"/>
              </a:rPr>
              <a:t>Cover the casualty’s </a:t>
            </a:r>
          </a:p>
          <a:p>
            <a:pPr marL="187325" indent="-187325">
              <a:lnSpc>
                <a:spcPct val="120000"/>
              </a:lnSpc>
            </a:pPr>
            <a:r>
              <a:rPr lang="en-GB" sz="1600" b="1">
                <a:latin typeface="Arial"/>
                <a:cs typeface="Arial"/>
              </a:rPr>
              <a:t>skin with light clothing </a:t>
            </a:r>
          </a:p>
          <a:p>
            <a:pPr marL="187325" indent="-187325">
              <a:lnSpc>
                <a:spcPct val="120000"/>
              </a:lnSpc>
            </a:pPr>
            <a:r>
              <a:rPr lang="en-GB" sz="1600" b="1">
                <a:latin typeface="Arial"/>
                <a:cs typeface="Arial"/>
              </a:rPr>
              <a:t>or a towel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1EEB55B-AE1D-93C1-627C-28C627500CFC}"/>
              </a:ext>
            </a:extLst>
          </p:cNvPr>
          <p:cNvSpPr>
            <a:spLocks noChangeAspect="1"/>
          </p:cNvSpPr>
          <p:nvPr/>
        </p:nvSpPr>
        <p:spPr>
          <a:xfrm>
            <a:off x="3649130" y="2356730"/>
            <a:ext cx="2750944" cy="83099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187629" indent="-187629">
              <a:spcAft>
                <a:spcPts val="428"/>
              </a:spcAft>
            </a:pPr>
            <a:r>
              <a:rPr lang="en-GB" sz="1600" b="1">
                <a:solidFill>
                  <a:srgbClr val="009F53"/>
                </a:solidFill>
                <a:latin typeface="Arial"/>
                <a:cs typeface="Arial"/>
              </a:rPr>
              <a:t>2. </a:t>
            </a:r>
            <a:r>
              <a:rPr lang="en-GB" sz="1600" b="1">
                <a:latin typeface="Arial"/>
                <a:cs typeface="Arial"/>
              </a:rPr>
              <a:t>Encourage the casualty to have frequent sips of cold water</a:t>
            </a:r>
            <a:endParaRPr lang="en-US" sz="1600" b="1">
              <a:latin typeface="Arial"/>
              <a:cs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807B93B-69BD-DF2A-0A94-A2EBA4548F77}"/>
              </a:ext>
            </a:extLst>
          </p:cNvPr>
          <p:cNvSpPr>
            <a:spLocks noChangeAspect="1"/>
          </p:cNvSpPr>
          <p:nvPr/>
        </p:nvSpPr>
        <p:spPr>
          <a:xfrm>
            <a:off x="6757060" y="2356730"/>
            <a:ext cx="3063834" cy="162095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428"/>
              </a:spcAft>
              <a:buClr>
                <a:srgbClr val="007A53"/>
              </a:buClr>
            </a:pPr>
            <a:r>
              <a:rPr lang="en-GB" sz="1600" b="1">
                <a:solidFill>
                  <a:srgbClr val="009F53"/>
                </a:solidFill>
                <a:latin typeface="Arial"/>
                <a:cs typeface="Arial"/>
              </a:rPr>
              <a:t>3. </a:t>
            </a:r>
            <a:r>
              <a:rPr lang="en-GB" sz="1600" b="1">
                <a:latin typeface="Arial"/>
                <a:cs typeface="Arial"/>
              </a:rPr>
              <a:t>Cool the affected skin by dabbing with cold water</a:t>
            </a:r>
          </a:p>
          <a:p>
            <a:pPr marL="285750" indent="-285750">
              <a:spcAft>
                <a:spcPts val="488"/>
              </a:spcAft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b="1">
                <a:latin typeface="Arial"/>
                <a:cs typeface="Arial"/>
              </a:rPr>
              <a:t>If the area is extensive, the casualty may prefer to soak the affected skin in a cool bath for ten minutes</a:t>
            </a:r>
            <a:endParaRPr lang="en-GB" sz="16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065F4D4-EB3E-8A55-DAED-69688BC03491}"/>
              </a:ext>
            </a:extLst>
          </p:cNvPr>
          <p:cNvSpPr>
            <a:spLocks noChangeAspect="1"/>
          </p:cNvSpPr>
          <p:nvPr/>
        </p:nvSpPr>
        <p:spPr>
          <a:xfrm>
            <a:off x="592575" y="4577555"/>
            <a:ext cx="2699570" cy="93358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187629" indent="-187629">
              <a:spcAft>
                <a:spcPts val="428"/>
              </a:spcAft>
            </a:pPr>
            <a:r>
              <a:rPr lang="en-GB" sz="1600" b="1">
                <a:solidFill>
                  <a:srgbClr val="009F53"/>
                </a:solidFill>
                <a:latin typeface="Arial"/>
                <a:cs typeface="Arial"/>
              </a:rPr>
              <a:t>4. </a:t>
            </a:r>
            <a:r>
              <a:rPr lang="en-GB" sz="1600" b="1">
                <a:latin typeface="Arial"/>
                <a:cs typeface="Arial"/>
              </a:rPr>
              <a:t>If the burns are mild,</a:t>
            </a:r>
          </a:p>
          <a:p>
            <a:pPr marL="187629" indent="-187629">
              <a:spcAft>
                <a:spcPts val="428"/>
              </a:spcAft>
            </a:pPr>
            <a:r>
              <a:rPr lang="en-GB" sz="1600" b="1">
                <a:latin typeface="Arial"/>
                <a:cs typeface="Arial"/>
              </a:rPr>
              <a:t>calamine or an after sun </a:t>
            </a:r>
          </a:p>
          <a:p>
            <a:pPr marL="187629" indent="-187629">
              <a:spcAft>
                <a:spcPts val="428"/>
              </a:spcAft>
            </a:pPr>
            <a:r>
              <a:rPr lang="en-GB" sz="1600" b="1">
                <a:latin typeface="Arial"/>
                <a:cs typeface="Arial"/>
              </a:rPr>
              <a:t>lotion may soothe them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38A018-05BF-80B5-56AA-B53D900FFAB4}"/>
              </a:ext>
            </a:extLst>
          </p:cNvPr>
          <p:cNvSpPr>
            <a:spLocks noChangeAspect="1"/>
          </p:cNvSpPr>
          <p:nvPr/>
        </p:nvSpPr>
        <p:spPr>
          <a:xfrm>
            <a:off x="4194670" y="4577555"/>
            <a:ext cx="3405339" cy="162095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187325" indent="-187325">
              <a:spcAft>
                <a:spcPts val="428"/>
              </a:spcAft>
            </a:pPr>
            <a:r>
              <a:rPr lang="en-GB" sz="1600" b="1">
                <a:solidFill>
                  <a:srgbClr val="007A53"/>
                </a:solidFill>
                <a:latin typeface="Arial"/>
                <a:cs typeface="Arial"/>
              </a:rPr>
              <a:t>5.</a:t>
            </a:r>
            <a:r>
              <a:rPr lang="en-GB" sz="1600" b="1">
                <a:latin typeface="Arial"/>
                <a:cs typeface="Arial"/>
              </a:rPr>
              <a:t> Advise the casualty to stay inside or in the shade. </a:t>
            </a:r>
            <a:endParaRPr lang="en-GB" sz="1600" b="1">
              <a:cs typeface="Arial"/>
            </a:endParaRP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b="1">
                <a:latin typeface="Arial"/>
                <a:cs typeface="Arial"/>
              </a:rPr>
              <a:t>If sunburn is severe, for example, if there is blistering or other skin damage, seek medical advice. </a:t>
            </a:r>
            <a:endParaRPr lang="en-US" sz="1600" b="1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14BE9C5-625F-B411-B2A6-526BBDA808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28" t="22043" r="20945" b="15880"/>
          <a:stretch/>
        </p:blipFill>
        <p:spPr>
          <a:xfrm>
            <a:off x="7875060" y="4315488"/>
            <a:ext cx="2049593" cy="21450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C9F02C7-BC72-F61E-ED92-8204AC6017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3" b="3406"/>
          <a:stretch/>
        </p:blipFill>
        <p:spPr>
          <a:xfrm>
            <a:off x="9924653" y="2298199"/>
            <a:ext cx="2044191" cy="1727372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23EB98A-922E-AF14-89EF-DB02894072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443981"/>
              </p:ext>
            </p:extLst>
          </p:nvPr>
        </p:nvGraphicFramePr>
        <p:xfrm>
          <a:off x="70967" y="6701030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88445348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KS2-POW-V1.0-5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317373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932932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20"/>
            <a:ext cx="5970973" cy="634787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/>
              <a:t>If a casualty has a burn…</a:t>
            </a:r>
          </a:p>
        </p:txBody>
      </p:sp>
      <p:pic>
        <p:nvPicPr>
          <p:cNvPr id="2" name="Picture 2" descr="Sign, Stop, Halt, Warning, Hand">
            <a:extLst>
              <a:ext uri="{FF2B5EF4-FFF2-40B4-BE49-F238E27FC236}">
                <a16:creationId xmlns:a16="http://schemas.microsoft.com/office/drawing/2014/main" id="{6D04E20E-138F-34D1-34BE-4E074BCA7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844" y="2531517"/>
            <a:ext cx="3477388" cy="3163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BD5F042-0E98-7A29-0597-6FA7618617BC}"/>
              </a:ext>
            </a:extLst>
          </p:cNvPr>
          <p:cNvSpPr/>
          <p:nvPr/>
        </p:nvSpPr>
        <p:spPr>
          <a:xfrm>
            <a:off x="5352004" y="1991837"/>
            <a:ext cx="19225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NOT…</a:t>
            </a:r>
            <a:endParaRPr lang="en-GB" sz="2000" b="1">
              <a:solidFill>
                <a:srgbClr val="FF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C015BF-36A1-082A-581D-3705A5E070D0}"/>
              </a:ext>
            </a:extLst>
          </p:cNvPr>
          <p:cNvSpPr/>
          <p:nvPr/>
        </p:nvSpPr>
        <p:spPr>
          <a:xfrm>
            <a:off x="1710047" y="3057633"/>
            <a:ext cx="25653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>
                <a:latin typeface="Arial" panose="020B0604020202020204" pitchFamily="34" charset="0"/>
                <a:cs typeface="Arial" panose="020B0604020202020204" pitchFamily="34" charset="0"/>
              </a:rPr>
              <a:t>Apply lotions, ointment or fat to a burn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B674B1-1B33-366E-D962-C8FC37E1DA55}"/>
              </a:ext>
            </a:extLst>
          </p:cNvPr>
          <p:cNvSpPr/>
          <p:nvPr/>
        </p:nvSpPr>
        <p:spPr>
          <a:xfrm>
            <a:off x="4713704" y="5974101"/>
            <a:ext cx="29704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>
                <a:latin typeface="Arial" panose="020B0604020202020204" pitchFamily="34" charset="0"/>
                <a:cs typeface="Arial" panose="020B0604020202020204" pitchFamily="34" charset="0"/>
              </a:rPr>
              <a:t>Use adhesive dressings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211163-E904-BBA4-2518-A7A32D565889}"/>
              </a:ext>
            </a:extLst>
          </p:cNvPr>
          <p:cNvSpPr/>
          <p:nvPr/>
        </p:nvSpPr>
        <p:spPr>
          <a:xfrm>
            <a:off x="1252923" y="4700313"/>
            <a:ext cx="2608158" cy="83099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GB" sz="1600" b="1">
                <a:latin typeface="Arial"/>
                <a:ea typeface="MS PGothic"/>
                <a:cs typeface="Arial"/>
              </a:rPr>
              <a:t>Touch the burnt area </a:t>
            </a:r>
            <a:endParaRPr lang="en-GB" sz="16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b="1">
                <a:latin typeface="Arial"/>
                <a:ea typeface="MS PGothic"/>
                <a:cs typeface="Arial"/>
              </a:rPr>
              <a:t>or remove anything </a:t>
            </a:r>
            <a:endParaRPr lang="en-GB" sz="16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b="1">
                <a:latin typeface="Arial"/>
                <a:ea typeface="MS PGothic"/>
                <a:cs typeface="Arial"/>
              </a:rPr>
              <a:t>sticking to it      </a:t>
            </a:r>
            <a:endParaRPr lang="en-GB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A5C272B-077F-1696-B759-F2FC7CDE39C4}"/>
              </a:ext>
            </a:extLst>
          </p:cNvPr>
          <p:cNvSpPr/>
          <p:nvPr/>
        </p:nvSpPr>
        <p:spPr>
          <a:xfrm>
            <a:off x="7848271" y="4946534"/>
            <a:ext cx="22261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>
                <a:latin typeface="Arial" panose="020B0604020202020204" pitchFamily="34" charset="0"/>
                <a:cs typeface="Arial" panose="020B0604020202020204" pitchFamily="34" charset="0"/>
              </a:rPr>
              <a:t>Burst the blisters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8329D6D-26C9-E950-0B35-0F4AA3DB6378}"/>
              </a:ext>
            </a:extLst>
          </p:cNvPr>
          <p:cNvSpPr/>
          <p:nvPr/>
        </p:nvSpPr>
        <p:spPr>
          <a:xfrm>
            <a:off x="7684197" y="3136612"/>
            <a:ext cx="2819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>
                <a:latin typeface="Arial" panose="020B0604020202020204" pitchFamily="34" charset="0"/>
                <a:cs typeface="Arial" panose="020B0604020202020204" pitchFamily="34" charset="0"/>
              </a:rPr>
              <a:t>Cover burns that are on the face 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6547EF6-2510-6F8E-B92D-AB3F784C84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443981"/>
              </p:ext>
            </p:extLst>
          </p:nvPr>
        </p:nvGraphicFramePr>
        <p:xfrm>
          <a:off x="70967" y="6701030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88445348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KS2-POW-V1.0-5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3173738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DA634416-80AB-0E7B-56D4-4D049466CCEA}"/>
              </a:ext>
            </a:extLst>
          </p:cNvPr>
          <p:cNvSpPr/>
          <p:nvPr/>
        </p:nvSpPr>
        <p:spPr>
          <a:xfrm>
            <a:off x="0" y="1769423"/>
            <a:ext cx="1306286" cy="1659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40488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69B47ED-0BFA-0D11-DBD9-A371B35DB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2657757" cy="602890"/>
          </a:xfrm>
          <a:solidFill>
            <a:srgbClr val="009F53"/>
          </a:solidFill>
        </p:spPr>
        <p:txBody>
          <a:bodyPr/>
          <a:lstStyle/>
          <a:p>
            <a:r>
              <a:rPr lang="en-US" sz="3700"/>
              <a:t>Quick quiz</a:t>
            </a:r>
          </a:p>
        </p:txBody>
      </p:sp>
      <p:pic>
        <p:nvPicPr>
          <p:cNvPr id="2" name="Picture 4" descr="Image result for sticky note png">
            <a:extLst>
              <a:ext uri="{FF2B5EF4-FFF2-40B4-BE49-F238E27FC236}">
                <a16:creationId xmlns:a16="http://schemas.microsoft.com/office/drawing/2014/main" id="{DA5FCB7F-A879-BFFD-98CE-C0AB36CB1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965" y="4140011"/>
            <a:ext cx="2597241" cy="207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Image result for sticky note png">
            <a:extLst>
              <a:ext uri="{FF2B5EF4-FFF2-40B4-BE49-F238E27FC236}">
                <a16:creationId xmlns:a16="http://schemas.microsoft.com/office/drawing/2014/main" id="{D7D8746A-42D7-1D14-338E-185162C36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910" y="1499121"/>
            <a:ext cx="2597241" cy="207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Image result for sticky note png">
            <a:extLst>
              <a:ext uri="{FF2B5EF4-FFF2-40B4-BE49-F238E27FC236}">
                <a16:creationId xmlns:a16="http://schemas.microsoft.com/office/drawing/2014/main" id="{A1405EB7-8E33-18F6-CFF1-86201B9F6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667" y="4270905"/>
            <a:ext cx="2597241" cy="207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Image result for sticky note png">
            <a:extLst>
              <a:ext uri="{FF2B5EF4-FFF2-40B4-BE49-F238E27FC236}">
                <a16:creationId xmlns:a16="http://schemas.microsoft.com/office/drawing/2014/main" id="{FDC79306-CF19-4C5B-096C-D2BC13F667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494" y="2011987"/>
            <a:ext cx="2597241" cy="207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mage result for sticky note png">
            <a:extLst>
              <a:ext uri="{FF2B5EF4-FFF2-40B4-BE49-F238E27FC236}">
                <a16:creationId xmlns:a16="http://schemas.microsoft.com/office/drawing/2014/main" id="{5F7FD474-9623-5D4E-E933-D71AD25E2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224" y="2328177"/>
            <a:ext cx="2499487" cy="199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Quiz, Icon, Test, Q, U, I, Z, Red">
            <a:extLst>
              <a:ext uri="{FF2B5EF4-FFF2-40B4-BE49-F238E27FC236}">
                <a16:creationId xmlns:a16="http://schemas.microsoft.com/office/drawing/2014/main" id="{F967C63C-E317-E9B3-F9CA-414FA2BDF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95" y="4140011"/>
            <a:ext cx="2089088" cy="207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E3E984D-6D27-70E2-6870-F49F2D10BEBC}"/>
              </a:ext>
            </a:extLst>
          </p:cNvPr>
          <p:cNvSpPr/>
          <p:nvPr/>
        </p:nvSpPr>
        <p:spPr>
          <a:xfrm>
            <a:off x="2428324" y="2413613"/>
            <a:ext cx="2012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>
                <a:ea typeface="MS PGothic"/>
                <a:cs typeface="Arial"/>
              </a:rPr>
              <a:t>How long do you apply cool water to an area of injury following a burn?</a:t>
            </a:r>
            <a:endParaRPr lang="en-GB" sz="16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D12E0D-9C58-8EC0-D266-C4A97E645372}"/>
              </a:ext>
            </a:extLst>
          </p:cNvPr>
          <p:cNvSpPr/>
          <p:nvPr/>
        </p:nvSpPr>
        <p:spPr>
          <a:xfrm>
            <a:off x="5102114" y="2803974"/>
            <a:ext cx="1768307" cy="107721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buClr>
                <a:schemeClr val="tx2"/>
              </a:buClr>
            </a:pPr>
            <a:r>
              <a:rPr lang="en-GB" sz="1600">
                <a:cs typeface="Arial"/>
              </a:rPr>
              <a:t>C</a:t>
            </a:r>
            <a:r>
              <a:rPr lang="en-GB" sz="1600">
                <a:ea typeface="MS PGothic"/>
                <a:cs typeface="Arial"/>
              </a:rPr>
              <a:t>an you use any other liquids to cool the area? E.g., milk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2467F-8CFD-A07A-0B6E-824EA4BAE664}"/>
              </a:ext>
            </a:extLst>
          </p:cNvPr>
          <p:cNvSpPr/>
          <p:nvPr/>
        </p:nvSpPr>
        <p:spPr>
          <a:xfrm>
            <a:off x="3087584" y="4724791"/>
            <a:ext cx="19282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chemeClr val="tx2"/>
              </a:buClr>
            </a:pPr>
            <a:r>
              <a:rPr lang="en-GB" sz="1600">
                <a:ea typeface="MS PGothic"/>
                <a:cs typeface="Arial"/>
              </a:rPr>
              <a:t>Can you use tin foil to cover a burn injury? Why / why not?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615D29-C818-F25F-D8B1-56F36D9FCC9F}"/>
              </a:ext>
            </a:extLst>
          </p:cNvPr>
          <p:cNvSpPr/>
          <p:nvPr/>
        </p:nvSpPr>
        <p:spPr>
          <a:xfrm>
            <a:off x="7232626" y="2001846"/>
            <a:ext cx="18422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>
                <a:ea typeface="MS PGothic"/>
                <a:cs typeface="Arial"/>
              </a:rPr>
              <a:t>What two things would you NOT use to treat a burn? </a:t>
            </a:r>
            <a:endParaRPr lang="en-GB" sz="16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18E14F-9DF5-AF7D-4440-67B27A53E84F}"/>
              </a:ext>
            </a:extLst>
          </p:cNvPr>
          <p:cNvSpPr/>
          <p:nvPr/>
        </p:nvSpPr>
        <p:spPr>
          <a:xfrm>
            <a:off x="6776287" y="4430858"/>
            <a:ext cx="20345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>
                <a:ea typeface="MS PGothic"/>
                <a:cs typeface="Arial"/>
              </a:rPr>
              <a:t>What other conditions would you look out for if the casualty had a severe burn? </a:t>
            </a:r>
            <a:endParaRPr lang="en-GB" sz="1600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409113D-24AD-2ADD-0065-E857EB3DD8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443981"/>
              </p:ext>
            </p:extLst>
          </p:nvPr>
        </p:nvGraphicFramePr>
        <p:xfrm>
          <a:off x="70967" y="6701030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88445348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KS2-POW-V1.0-5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3173738"/>
                  </a:ext>
                </a:extLst>
              </a:tr>
            </a:tbl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84372971-48D0-94B7-B129-545B44709A76}"/>
              </a:ext>
            </a:extLst>
          </p:cNvPr>
          <p:cNvSpPr/>
          <p:nvPr/>
        </p:nvSpPr>
        <p:spPr>
          <a:xfrm>
            <a:off x="0" y="1769423"/>
            <a:ext cx="1306286" cy="1659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1286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003CC39-284D-B270-B3FF-B8BF46034836}"/>
              </a:ext>
            </a:extLst>
          </p:cNvPr>
          <p:cNvSpPr/>
          <p:nvPr/>
        </p:nvSpPr>
        <p:spPr>
          <a:xfrm>
            <a:off x="0" y="1769423"/>
            <a:ext cx="1306286" cy="1659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69B47ED-0BFA-0D11-DBD9-A371B35DB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6" y="641119"/>
            <a:ext cx="8179784" cy="602890"/>
          </a:xfrm>
          <a:solidFill>
            <a:srgbClr val="009F53"/>
          </a:solidFill>
        </p:spPr>
        <p:txBody>
          <a:bodyPr/>
          <a:lstStyle/>
          <a:p>
            <a:r>
              <a:rPr lang="en-US" sz="3700"/>
              <a:t>Check my learning: Burns &amp; scalds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9D45D-18DC-14C1-EEFE-D7FC7EDA7AF9}"/>
              </a:ext>
            </a:extLst>
          </p:cNvPr>
          <p:cNvSpPr txBox="1">
            <a:spLocks/>
          </p:cNvSpPr>
          <p:nvPr/>
        </p:nvSpPr>
        <p:spPr>
          <a:xfrm>
            <a:off x="429826" y="2371198"/>
            <a:ext cx="3935820" cy="524919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>
                <a:solidFill>
                  <a:srgbClr val="009F53"/>
                </a:solidFill>
              </a:rPr>
              <a:t>Learning outcomes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CBFB979-A978-0AD7-CBC5-2F7878B5FC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791" y="1998040"/>
            <a:ext cx="644070" cy="6440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E58BF78-E177-C671-FEFA-8B78447D68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794" y="1984519"/>
            <a:ext cx="644070" cy="64407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F1AFDA9-1722-9AAD-7C29-2CA8C4704844}"/>
              </a:ext>
            </a:extLst>
          </p:cNvPr>
          <p:cNvSpPr/>
          <p:nvPr/>
        </p:nvSpPr>
        <p:spPr>
          <a:xfrm>
            <a:off x="10442623" y="3068709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94FDC88-4C8D-FBAB-5248-C8C614A20699}"/>
              </a:ext>
            </a:extLst>
          </p:cNvPr>
          <p:cNvSpPr/>
          <p:nvPr/>
        </p:nvSpPr>
        <p:spPr>
          <a:xfrm>
            <a:off x="11259513" y="3068708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42C5383-ED22-C5F1-3B30-29FEB5371B34}"/>
              </a:ext>
            </a:extLst>
          </p:cNvPr>
          <p:cNvSpPr/>
          <p:nvPr/>
        </p:nvSpPr>
        <p:spPr>
          <a:xfrm>
            <a:off x="10442623" y="4080068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F66F39-1143-C259-124F-397626B24615}"/>
              </a:ext>
            </a:extLst>
          </p:cNvPr>
          <p:cNvSpPr/>
          <p:nvPr/>
        </p:nvSpPr>
        <p:spPr>
          <a:xfrm>
            <a:off x="11259513" y="4080068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52FD05-BEB0-8D30-F7A8-951D532096F7}"/>
              </a:ext>
            </a:extLst>
          </p:cNvPr>
          <p:cNvSpPr txBox="1"/>
          <p:nvPr/>
        </p:nvSpPr>
        <p:spPr>
          <a:xfrm>
            <a:off x="429826" y="3121318"/>
            <a:ext cx="8928997" cy="1697901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/>
              <a:t>Be able to recognise a burn or scald</a:t>
            </a: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endParaRPr lang="en-GB" sz="2400"/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/>
              <a:t>Be able to know how to respond appropriately to someone who has a burn or scald.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4650D31-2A6C-9BFB-415A-7B47BE7A1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443981"/>
              </p:ext>
            </p:extLst>
          </p:nvPr>
        </p:nvGraphicFramePr>
        <p:xfrm>
          <a:off x="70967" y="6701030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88445348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KS2-POW-V1.0-5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317373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015218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54F94435-1224-48EC-A281-149D2B2D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688" y="2211849"/>
            <a:ext cx="8548624" cy="243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F773BBE-FAE7-ACA7-BF73-F425D613E9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443981"/>
              </p:ext>
            </p:extLst>
          </p:nvPr>
        </p:nvGraphicFramePr>
        <p:xfrm>
          <a:off x="70967" y="6701030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88445348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KS2-POW-V1.0-5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3173738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28FC850-62AD-93E3-0902-938F85EEAE00}"/>
              </a:ext>
            </a:extLst>
          </p:cNvPr>
          <p:cNvSpPr/>
          <p:nvPr/>
        </p:nvSpPr>
        <p:spPr>
          <a:xfrm>
            <a:off x="0" y="1769423"/>
            <a:ext cx="1306286" cy="1659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A green circle with white text and a graduation cap&#10;&#10;Description automatically generated">
            <a:extLst>
              <a:ext uri="{FF2B5EF4-FFF2-40B4-BE49-F238E27FC236}">
                <a16:creationId xmlns:a16="http://schemas.microsoft.com/office/drawing/2014/main" id="{FC36FC37-C296-20CB-9355-A3F358A25D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840" y="4743450"/>
            <a:ext cx="1524512" cy="1488674"/>
          </a:xfrm>
          <a:prstGeom prst="rect">
            <a:avLst/>
          </a:prstGeom>
        </p:spPr>
      </p:pic>
      <p:pic>
        <p:nvPicPr>
          <p:cNvPr id="8" name="Picture 7" descr="A green circle with white text and a hand with flames&#10;&#10;Description automatically generated">
            <a:extLst>
              <a:ext uri="{FF2B5EF4-FFF2-40B4-BE49-F238E27FC236}">
                <a16:creationId xmlns:a16="http://schemas.microsoft.com/office/drawing/2014/main" id="{1C6FB172-8CFB-A90C-B112-064BF96299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399" y="4743450"/>
            <a:ext cx="1524512" cy="14886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236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1DE2FE9-EF1F-618A-6EE9-2CD3A20436F3}"/>
              </a:ext>
            </a:extLst>
          </p:cNvPr>
          <p:cNvSpPr/>
          <p:nvPr/>
        </p:nvSpPr>
        <p:spPr>
          <a:xfrm>
            <a:off x="0" y="1807779"/>
            <a:ext cx="1397876" cy="1843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11AD65E-D046-C714-8AD1-2D4AB02382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8956" y="2299364"/>
            <a:ext cx="11294087" cy="3271157"/>
          </a:xfrm>
        </p:spPr>
        <p:txBody>
          <a:bodyPr/>
          <a:lstStyle/>
          <a:p>
            <a:pPr algn="ctr"/>
            <a:r>
              <a:rPr lang="en-GB" sz="3200" dirty="0">
                <a:solidFill>
                  <a:srgbClr val="009F53"/>
                </a:solidFill>
              </a:rPr>
              <a:t>To request a KS2 Burns &amp; Scalds Certificate, please click the link below and fill out the form.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B30A59C-3D2E-51BF-8E7F-7E15AF023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4730002" cy="539611"/>
          </a:xfrm>
          <a:solidFill>
            <a:srgbClr val="009F53"/>
          </a:solidFill>
        </p:spPr>
        <p:txBody>
          <a:bodyPr/>
          <a:lstStyle/>
          <a:p>
            <a:r>
              <a:rPr lang="en-GB" dirty="0"/>
              <a:t>Request a certificate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160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69B47ED-0BFA-0D11-DBD9-A371B35DB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3679035" cy="602890"/>
          </a:xfrm>
          <a:solidFill>
            <a:srgbClr val="009F53"/>
          </a:solidFill>
        </p:spPr>
        <p:txBody>
          <a:bodyPr/>
          <a:lstStyle/>
          <a:p>
            <a:r>
              <a:rPr lang="en-US" sz="3700"/>
              <a:t>Burns &amp; scalds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2A30D4-16FF-7CED-D16C-1D76817EF764}"/>
              </a:ext>
            </a:extLst>
          </p:cNvPr>
          <p:cNvSpPr txBox="1"/>
          <p:nvPr/>
        </p:nvSpPr>
        <p:spPr>
          <a:xfrm>
            <a:off x="1466999" y="2679858"/>
            <a:ext cx="9258001" cy="2585323"/>
          </a:xfrm>
          <a:prstGeom prst="rect">
            <a:avLst/>
          </a:prstGeom>
          <a:noFill/>
          <a:ln w="57150">
            <a:solidFill>
              <a:srgbClr val="009F5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/>
              <a:t>A short course to learn how to help someone who is suffering with a burn or scald.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CC5190A-1154-1DBB-B77D-FDF44217E8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443981"/>
              </p:ext>
            </p:extLst>
          </p:nvPr>
        </p:nvGraphicFramePr>
        <p:xfrm>
          <a:off x="70967" y="6701030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88445348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KS2-POW-V1.0-5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31737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406AF44-3F7A-B598-4A70-91CAB2FA669E}"/>
              </a:ext>
            </a:extLst>
          </p:cNvPr>
          <p:cNvSpPr/>
          <p:nvPr/>
        </p:nvSpPr>
        <p:spPr>
          <a:xfrm>
            <a:off x="0" y="1769423"/>
            <a:ext cx="1306286" cy="1659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1157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8D9BE16-B4F2-9F1B-366E-573A9051ADCB}"/>
              </a:ext>
            </a:extLst>
          </p:cNvPr>
          <p:cNvSpPr/>
          <p:nvPr/>
        </p:nvSpPr>
        <p:spPr>
          <a:xfrm>
            <a:off x="0" y="1769423"/>
            <a:ext cx="1306286" cy="1659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2A30D4-16FF-7CED-D16C-1D76817EF764}"/>
              </a:ext>
            </a:extLst>
          </p:cNvPr>
          <p:cNvSpPr txBox="1"/>
          <p:nvPr/>
        </p:nvSpPr>
        <p:spPr>
          <a:xfrm>
            <a:off x="429827" y="2598960"/>
            <a:ext cx="10219661" cy="1697901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/>
              <a:t>Be able to recognise a burn or scald</a:t>
            </a: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endParaRPr lang="en-GB" sz="2400"/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/>
              <a:t>Be able to know how to respond appropriately to someone who has a burn or scald.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9D45D-18DC-14C1-EEFE-D7FC7EDA7AF9}"/>
              </a:ext>
            </a:extLst>
          </p:cNvPr>
          <p:cNvSpPr txBox="1">
            <a:spLocks/>
          </p:cNvSpPr>
          <p:nvPr/>
        </p:nvSpPr>
        <p:spPr>
          <a:xfrm>
            <a:off x="429827" y="1769423"/>
            <a:ext cx="3935820" cy="524919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>
                <a:solidFill>
                  <a:srgbClr val="009F53"/>
                </a:solidFill>
              </a:rPr>
              <a:t>Learning outcomes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79EF432-A39E-DB8A-6E59-42AC06999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3690911" cy="602890"/>
          </a:xfrm>
          <a:solidFill>
            <a:srgbClr val="009F53"/>
          </a:solidFill>
        </p:spPr>
        <p:txBody>
          <a:bodyPr/>
          <a:lstStyle/>
          <a:p>
            <a:r>
              <a:rPr lang="en-US" sz="3700"/>
              <a:t>Burns &amp; scalds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F9A8828-B025-2A68-1D0F-F8EAF3D49A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443981"/>
              </p:ext>
            </p:extLst>
          </p:nvPr>
        </p:nvGraphicFramePr>
        <p:xfrm>
          <a:off x="70967" y="6701030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88445348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KS2-POW-V1.0-5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317373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070990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8" y="641120"/>
            <a:ext cx="4118421" cy="634787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/>
              <a:t>Functions of skin</a:t>
            </a:r>
          </a:p>
        </p:txBody>
      </p:sp>
      <p:pic>
        <p:nvPicPr>
          <p:cNvPr id="2" name="Picture 2" descr="Hand, Fingers, Forearm, Arm, Thumb">
            <a:extLst>
              <a:ext uri="{FF2B5EF4-FFF2-40B4-BE49-F238E27FC236}">
                <a16:creationId xmlns:a16="http://schemas.microsoft.com/office/drawing/2014/main" id="{00E92282-1195-B152-3DA2-D85267305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1529" y="2558271"/>
            <a:ext cx="2178420" cy="2870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8D59290-5E31-19E0-0FD4-CFDD5CC3B446}"/>
              </a:ext>
            </a:extLst>
          </p:cNvPr>
          <p:cNvSpPr/>
          <p:nvPr/>
        </p:nvSpPr>
        <p:spPr>
          <a:xfrm>
            <a:off x="5536745" y="4809769"/>
            <a:ext cx="2278794" cy="1631216"/>
          </a:xfrm>
          <a:prstGeom prst="rect">
            <a:avLst/>
          </a:prstGeom>
          <a:ln w="38100">
            <a:solidFill>
              <a:srgbClr val="009F53"/>
            </a:solidFill>
          </a:ln>
        </p:spPr>
        <p:txBody>
          <a:bodyPr wrap="square">
            <a:spAutoFit/>
          </a:bodyPr>
          <a:lstStyle/>
          <a:p>
            <a:pPr marL="0" lvl="1" algn="ctr" eaLnBrk="0" hangingPunct="0">
              <a:spcBef>
                <a:spcPts val="378"/>
              </a:spcBef>
              <a:spcAft>
                <a:spcPts val="378"/>
              </a:spcAft>
              <a:buClr>
                <a:srgbClr val="009F4D"/>
              </a:buClr>
              <a:defRPr/>
            </a:pPr>
            <a:r>
              <a:rPr lang="en-GB" sz="2000" b="1">
                <a:latin typeface="Arial" panose="020B0604020202020204" pitchFamily="34" charset="0"/>
                <a:cs typeface="Arial" panose="020B0604020202020204" pitchFamily="34" charset="0"/>
              </a:rPr>
              <a:t>Protection: </a:t>
            </a:r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skin provides a barrier against infection, pollution, toxins and radiation</a:t>
            </a:r>
            <a:endParaRPr lang="en-US" sz="20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1C4463A-F5A0-6BEF-7C6C-780FD47BB354}"/>
              </a:ext>
            </a:extLst>
          </p:cNvPr>
          <p:cNvSpPr/>
          <p:nvPr/>
        </p:nvSpPr>
        <p:spPr>
          <a:xfrm>
            <a:off x="2917053" y="3071678"/>
            <a:ext cx="2350252" cy="1631216"/>
          </a:xfrm>
          <a:prstGeom prst="rect">
            <a:avLst/>
          </a:prstGeom>
          <a:ln w="38100">
            <a:solidFill>
              <a:srgbClr val="009F53"/>
            </a:solidFill>
          </a:ln>
        </p:spPr>
        <p:txBody>
          <a:bodyPr wrap="square">
            <a:spAutoFit/>
          </a:bodyPr>
          <a:lstStyle/>
          <a:p>
            <a:pPr marL="0" lvl="1" algn="ctr" eaLnBrk="0" hangingPunct="0">
              <a:spcBef>
                <a:spcPts val="378"/>
              </a:spcBef>
              <a:spcAft>
                <a:spcPts val="378"/>
              </a:spcAft>
              <a:buClr>
                <a:srgbClr val="009F4D"/>
              </a:buClr>
              <a:defRPr/>
            </a:pPr>
            <a:r>
              <a:rPr lang="en-GB" sz="2000" b="1">
                <a:ea typeface="MS PGothic"/>
                <a:cs typeface="Arial"/>
              </a:rPr>
              <a:t>Excretion:</a:t>
            </a:r>
            <a:r>
              <a:rPr lang="en-GB" sz="2000">
                <a:ea typeface="MS PGothic"/>
                <a:cs typeface="Arial"/>
              </a:rPr>
              <a:t> the pores and sweat glands release waste from the body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995C19-B549-0A48-E913-8452EB28D4C7}"/>
              </a:ext>
            </a:extLst>
          </p:cNvPr>
          <p:cNvSpPr/>
          <p:nvPr/>
        </p:nvSpPr>
        <p:spPr>
          <a:xfrm>
            <a:off x="5542686" y="3080987"/>
            <a:ext cx="2286303" cy="1631216"/>
          </a:xfrm>
          <a:prstGeom prst="rect">
            <a:avLst/>
          </a:prstGeom>
          <a:ln w="38100">
            <a:solidFill>
              <a:srgbClr val="009F53"/>
            </a:solidFill>
          </a:ln>
        </p:spPr>
        <p:txBody>
          <a:bodyPr wrap="square">
            <a:spAutoFit/>
          </a:bodyPr>
          <a:lstStyle/>
          <a:p>
            <a:pPr marL="0" lvl="1" algn="ctr" eaLnBrk="0" hangingPunct="0">
              <a:spcBef>
                <a:spcPts val="378"/>
              </a:spcBef>
              <a:spcAft>
                <a:spcPts val="378"/>
              </a:spcAft>
              <a:buClr>
                <a:srgbClr val="009F4D"/>
              </a:buClr>
              <a:defRPr/>
            </a:pPr>
            <a:r>
              <a:rPr lang="en-GB" sz="2000" b="1">
                <a:solidFill>
                  <a:sysClr val="windowText" lastClr="000000"/>
                </a:solidFill>
                <a:ea typeface="MS PGothic"/>
                <a:cs typeface="Arial"/>
              </a:rPr>
              <a:t>Absorption:</a:t>
            </a:r>
            <a:r>
              <a:rPr lang="en-GB" sz="2000">
                <a:solidFill>
                  <a:sysClr val="windowText" lastClr="000000"/>
                </a:solidFill>
                <a:ea typeface="MS PGothic"/>
                <a:cs typeface="Arial"/>
              </a:rPr>
              <a:t> </a:t>
            </a:r>
            <a:br>
              <a:rPr lang="en-GB" sz="2000">
                <a:solidFill>
                  <a:sysClr val="windowText" lastClr="000000"/>
                </a:solidFill>
                <a:ea typeface="MS PGothic"/>
                <a:cs typeface="Arial"/>
              </a:rPr>
            </a:br>
            <a:r>
              <a:rPr lang="en-GB" sz="2000">
                <a:solidFill>
                  <a:sysClr val="windowText" lastClr="000000"/>
                </a:solidFill>
                <a:ea typeface="MS PGothic"/>
                <a:cs typeface="Arial"/>
              </a:rPr>
              <a:t>chemicals and medicines are absorbed through the skin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29855EC-0DA3-D334-D468-2133498CC329}"/>
              </a:ext>
            </a:extLst>
          </p:cNvPr>
          <p:cNvSpPr/>
          <p:nvPr/>
        </p:nvSpPr>
        <p:spPr>
          <a:xfrm>
            <a:off x="2917053" y="4809769"/>
            <a:ext cx="2350252" cy="1631216"/>
          </a:xfrm>
          <a:prstGeom prst="rect">
            <a:avLst/>
          </a:prstGeom>
          <a:ln w="38100">
            <a:solidFill>
              <a:srgbClr val="009F53"/>
            </a:solidFill>
          </a:ln>
        </p:spPr>
        <p:txBody>
          <a:bodyPr wrap="square" lIns="91440" tIns="45720" rIns="91440" bIns="45720" anchor="t">
            <a:spAutoFit/>
          </a:bodyPr>
          <a:lstStyle/>
          <a:p>
            <a:pPr marL="0" lvl="1" algn="ctr" eaLnBrk="0" hangingPunct="0">
              <a:spcBef>
                <a:spcPts val="378"/>
              </a:spcBef>
              <a:spcAft>
                <a:spcPts val="378"/>
              </a:spcAft>
              <a:buClr>
                <a:srgbClr val="009F4D"/>
              </a:buClr>
              <a:defRPr/>
            </a:pPr>
            <a:r>
              <a:rPr lang="en-GB" sz="2000" b="1">
                <a:ea typeface="MS PGothic"/>
                <a:cs typeface="Arial"/>
              </a:rPr>
              <a:t>Regulation:</a:t>
            </a:r>
            <a:r>
              <a:rPr lang="en-GB" sz="2000">
                <a:ea typeface="MS PGothic"/>
                <a:cs typeface="Arial"/>
              </a:rPr>
              <a:t> skin helps to control body temperature in several ways e.g., sweating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5C02717-2897-3B34-C041-CD13880C750E}"/>
              </a:ext>
            </a:extLst>
          </p:cNvPr>
          <p:cNvSpPr/>
          <p:nvPr/>
        </p:nvSpPr>
        <p:spPr>
          <a:xfrm>
            <a:off x="2917053" y="1638794"/>
            <a:ext cx="4910361" cy="1323439"/>
          </a:xfrm>
          <a:prstGeom prst="rect">
            <a:avLst/>
          </a:prstGeom>
          <a:noFill/>
          <a:ln w="38100">
            <a:solidFill>
              <a:srgbClr val="009F53"/>
            </a:solidFill>
          </a:ln>
        </p:spPr>
        <p:txBody>
          <a:bodyPr wrap="square" lIns="91440" tIns="45720" rIns="91440" bIns="45720" anchor="t">
            <a:spAutoFit/>
          </a:bodyPr>
          <a:lstStyle/>
          <a:p>
            <a:pPr marL="0" lvl="1" algn="ctr" eaLnBrk="0" hangingPunct="0">
              <a:spcBef>
                <a:spcPts val="378"/>
              </a:spcBef>
              <a:spcAft>
                <a:spcPts val="378"/>
              </a:spcAft>
              <a:buClr>
                <a:srgbClr val="009F4D"/>
              </a:buClr>
              <a:defRPr/>
            </a:pPr>
            <a:r>
              <a:rPr lang="en-GB" sz="2000" b="1">
                <a:ea typeface="MS PGothic"/>
                <a:cs typeface="Arial"/>
              </a:rPr>
              <a:t>Sensation:</a:t>
            </a:r>
            <a:r>
              <a:rPr lang="en-GB" sz="2000">
                <a:ea typeface="MS PGothic"/>
                <a:cs typeface="Arial"/>
              </a:rPr>
              <a:t> nerve endings in the skin detect many different stimuli from the outside world e.g., heat, cold, pressure and injury</a:t>
            </a: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6D52A9E-47CE-E4CC-222C-C12F9701BF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443981"/>
              </p:ext>
            </p:extLst>
          </p:nvPr>
        </p:nvGraphicFramePr>
        <p:xfrm>
          <a:off x="70967" y="6701030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88445348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KS2-POW-V1.0-5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3173738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7AE95186-1149-8185-F17D-FE36709774E1}"/>
              </a:ext>
            </a:extLst>
          </p:cNvPr>
          <p:cNvSpPr/>
          <p:nvPr/>
        </p:nvSpPr>
        <p:spPr>
          <a:xfrm>
            <a:off x="0" y="1769423"/>
            <a:ext cx="1306286" cy="1659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0782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8" y="641120"/>
            <a:ext cx="1945238" cy="634787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/>
              <a:t>Causes</a:t>
            </a:r>
          </a:p>
        </p:txBody>
      </p:sp>
      <p:pic>
        <p:nvPicPr>
          <p:cNvPr id="2" name="Picture 4" descr="wood flame fire fireplace darkness campfire bonfire geological phenomenon">
            <a:extLst>
              <a:ext uri="{FF2B5EF4-FFF2-40B4-BE49-F238E27FC236}">
                <a16:creationId xmlns:a16="http://schemas.microsoft.com/office/drawing/2014/main" id="{388E5207-6D83-C68E-35E3-2CE76EE61A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0" r="16666"/>
          <a:stretch/>
        </p:blipFill>
        <p:spPr bwMode="auto">
          <a:xfrm>
            <a:off x="3162743" y="2038681"/>
            <a:ext cx="1791695" cy="1474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Image result for iron">
            <a:extLst>
              <a:ext uri="{FF2B5EF4-FFF2-40B4-BE49-F238E27FC236}">
                <a16:creationId xmlns:a16="http://schemas.microsoft.com/office/drawing/2014/main" id="{101E6805-483E-9A59-02B9-A19FD9DAFA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5492"/>
          <a:stretch/>
        </p:blipFill>
        <p:spPr bwMode="auto">
          <a:xfrm>
            <a:off x="5458163" y="1696570"/>
            <a:ext cx="1187952" cy="168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7B89310-03B3-AF2D-1421-F631B0F76BB6}"/>
              </a:ext>
            </a:extLst>
          </p:cNvPr>
          <p:cNvSpPr/>
          <p:nvPr/>
        </p:nvSpPr>
        <p:spPr>
          <a:xfrm>
            <a:off x="0" y="1769423"/>
            <a:ext cx="1306286" cy="1659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8" descr="sunset winter mountain nature freedom sky electricity transmission tower cloud overhead power line electrical supply energy atmosphere evening dusk tree lightning public utility afterglow meteorological phenomenon darkness dawn night">
            <a:extLst>
              <a:ext uri="{FF2B5EF4-FFF2-40B4-BE49-F238E27FC236}">
                <a16:creationId xmlns:a16="http://schemas.microsoft.com/office/drawing/2014/main" id="{C8D4E7EB-CFC1-D715-0DDF-E9BE9988DB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98" r="2633"/>
          <a:stretch/>
        </p:blipFill>
        <p:spPr bwMode="auto">
          <a:xfrm>
            <a:off x="7455492" y="1998871"/>
            <a:ext cx="1728537" cy="1474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4EC7FA1-7F0C-FFD9-984D-A03B0954279A}"/>
              </a:ext>
            </a:extLst>
          </p:cNvPr>
          <p:cNvSpPr txBox="1"/>
          <p:nvPr/>
        </p:nvSpPr>
        <p:spPr>
          <a:xfrm>
            <a:off x="429828" y="2736306"/>
            <a:ext cx="2866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009F53"/>
                </a:solidFill>
              </a:rPr>
              <a:t>Burns are caused by: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B82958-F71B-ADA2-9011-3BD60F7CEFAE}"/>
              </a:ext>
            </a:extLst>
          </p:cNvPr>
          <p:cNvSpPr txBox="1"/>
          <p:nvPr/>
        </p:nvSpPr>
        <p:spPr>
          <a:xfrm>
            <a:off x="3718833" y="3502872"/>
            <a:ext cx="84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Fire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560444-2664-1609-BEF2-0E734F833EFE}"/>
              </a:ext>
            </a:extLst>
          </p:cNvPr>
          <p:cNvSpPr txBox="1"/>
          <p:nvPr/>
        </p:nvSpPr>
        <p:spPr>
          <a:xfrm>
            <a:off x="5448499" y="3423252"/>
            <a:ext cx="1694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Hot objects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05F7DC-34F7-3751-2DC9-FF1735CC1BD8}"/>
              </a:ext>
            </a:extLst>
          </p:cNvPr>
          <p:cNvSpPr txBox="1"/>
          <p:nvPr/>
        </p:nvSpPr>
        <p:spPr>
          <a:xfrm>
            <a:off x="7731280" y="3513552"/>
            <a:ext cx="13194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Electricity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1C49BB9-A8CF-3113-5852-FCC16DFA67CC}"/>
              </a:ext>
            </a:extLst>
          </p:cNvPr>
          <p:cNvSpPr txBox="1"/>
          <p:nvPr/>
        </p:nvSpPr>
        <p:spPr>
          <a:xfrm>
            <a:off x="429828" y="4889399"/>
            <a:ext cx="314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009F53"/>
                </a:solidFill>
              </a:rPr>
              <a:t>Scalds are caused by:</a:t>
            </a:r>
          </a:p>
        </p:txBody>
      </p:sp>
      <p:pic>
        <p:nvPicPr>
          <p:cNvPr id="13" name="Picture 10" descr="table,liquid,cafe,coffee,light,white">
            <a:extLst>
              <a:ext uri="{FF2B5EF4-FFF2-40B4-BE49-F238E27FC236}">
                <a16:creationId xmlns:a16="http://schemas.microsoft.com/office/drawing/2014/main" id="{6B56243A-19C5-AB81-C41A-095040468E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0" r="10583"/>
          <a:stretch/>
        </p:blipFill>
        <p:spPr bwMode="auto">
          <a:xfrm>
            <a:off x="3296055" y="4332238"/>
            <a:ext cx="1788942" cy="1474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water light wheel steam glass bicycle vehicle motorcycle kettle copper ready boil boiling">
            <a:extLst>
              <a:ext uri="{FF2B5EF4-FFF2-40B4-BE49-F238E27FC236}">
                <a16:creationId xmlns:a16="http://schemas.microsoft.com/office/drawing/2014/main" id="{C33A9F1D-9E88-14D1-39F5-5B059CAC8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458" y="4344834"/>
            <a:ext cx="1788942" cy="146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0A78C36-4AE6-AE73-B705-B4C2534FE50C}"/>
              </a:ext>
            </a:extLst>
          </p:cNvPr>
          <p:cNvSpPr txBox="1"/>
          <p:nvPr/>
        </p:nvSpPr>
        <p:spPr>
          <a:xfrm>
            <a:off x="3538894" y="5879919"/>
            <a:ext cx="150795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Hot liquids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2BE3966-3AFB-E410-7894-44B6374B4620}"/>
              </a:ext>
            </a:extLst>
          </p:cNvPr>
          <p:cNvSpPr txBox="1"/>
          <p:nvPr/>
        </p:nvSpPr>
        <p:spPr>
          <a:xfrm>
            <a:off x="6226053" y="5879261"/>
            <a:ext cx="178894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/>
              <a:t>Steam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A9D4FEF-7B22-308F-C863-7C74B25D0AE0}"/>
              </a:ext>
            </a:extLst>
          </p:cNvPr>
          <p:cNvSpPr txBox="1"/>
          <p:nvPr/>
        </p:nvSpPr>
        <p:spPr>
          <a:xfrm>
            <a:off x="10317832" y="3486574"/>
            <a:ext cx="131946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Sun</a:t>
            </a:r>
          </a:p>
        </p:txBody>
      </p:sp>
      <p:pic>
        <p:nvPicPr>
          <p:cNvPr id="18" name="Picture 2" descr="Sunset, Evening, Romantic, Sun">
            <a:extLst>
              <a:ext uri="{FF2B5EF4-FFF2-40B4-BE49-F238E27FC236}">
                <a16:creationId xmlns:a16="http://schemas.microsoft.com/office/drawing/2014/main" id="{CDB90B04-0C7C-6115-4FBA-14C1ABAA22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28" t="19569" r="32774" b="8963"/>
          <a:stretch/>
        </p:blipFill>
        <p:spPr bwMode="auto">
          <a:xfrm>
            <a:off x="9776319" y="1998871"/>
            <a:ext cx="1728537" cy="1474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290D1F6-AD4A-F9F8-B1CC-1045A7397C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443981"/>
              </p:ext>
            </p:extLst>
          </p:nvPr>
        </p:nvGraphicFramePr>
        <p:xfrm>
          <a:off x="70967" y="6701030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88445348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KS2-POW-V1.0-5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317373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46610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9" y="641120"/>
            <a:ext cx="6139206" cy="634787"/>
          </a:xfrm>
          <a:solidFill>
            <a:srgbClr val="009F53"/>
          </a:solidFill>
        </p:spPr>
        <p:txBody>
          <a:bodyPr lIns="91440" tIns="45720" rIns="91440" bIns="45720" anchor="t">
            <a:normAutofit/>
          </a:bodyPr>
          <a:lstStyle/>
          <a:p>
            <a:r>
              <a:rPr lang="en-US" sz="3700"/>
              <a:t>Activity 1: Types of burns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BB7F78-0926-0899-218F-66C395157358}"/>
              </a:ext>
            </a:extLst>
          </p:cNvPr>
          <p:cNvSpPr txBox="1">
            <a:spLocks/>
          </p:cNvSpPr>
          <p:nvPr/>
        </p:nvSpPr>
        <p:spPr>
          <a:xfrm>
            <a:off x="8509076" y="2868449"/>
            <a:ext cx="3112879" cy="2230355"/>
          </a:xfrm>
          <a:prstGeom prst="rect">
            <a:avLst/>
          </a:prstGeom>
          <a:solidFill>
            <a:srgbClr val="009F53"/>
          </a:solidFill>
        </p:spPr>
        <p:txBody>
          <a:bodyPr lIns="91440" tIns="45720" rIns="91440" bIns="45720" anchor="t"/>
          <a:lstStyle>
            <a:lvl1pPr marL="146538" indent="-146538" algn="l" defTabSz="744413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8118" indent="-146040" algn="l" defTabSz="744413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77529" indent="-146040" algn="l" defTabSz="744413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15647" indent="-146040" algn="l" defTabSz="744413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9018" indent="-146040" algn="l" defTabSz="744413" rtl="0" eaLnBrk="1" latinLnBrk="0" hangingPunct="1">
              <a:lnSpc>
                <a:spcPct val="100000"/>
              </a:lnSpc>
              <a:spcBef>
                <a:spcPts val="407"/>
              </a:spcBef>
              <a:spcAft>
                <a:spcPts val="407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7136" indent="-186103" algn="l" defTabSz="744413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9342" indent="-186103" algn="l" defTabSz="744413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91549" indent="-186103" algn="l" defTabSz="744413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63755" indent="-186103" algn="l" defTabSz="744413" rtl="0" eaLnBrk="1" latinLnBrk="0" hangingPunct="1">
              <a:lnSpc>
                <a:spcPct val="90000"/>
              </a:lnSpc>
              <a:spcBef>
                <a:spcPts val="40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800" b="1" dirty="0">
                <a:solidFill>
                  <a:schemeClr val="bg1"/>
                </a:solidFill>
                <a:latin typeface="Arial"/>
                <a:cs typeface="Arial"/>
              </a:rPr>
              <a:t>Can you write or draw two things in each box that might cause these burns</a:t>
            </a:r>
            <a:endParaRPr lang="en-GB" sz="2800" b="1" dirty="0">
              <a:solidFill>
                <a:schemeClr val="bg1"/>
              </a:solidFill>
              <a:cs typeface="Arial"/>
            </a:endParaRPr>
          </a:p>
          <a:p>
            <a:pPr marL="146050" indent="-146050"/>
            <a:endParaRPr lang="en-GB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560734A-708C-242D-80DA-40C443E944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443981"/>
              </p:ext>
            </p:extLst>
          </p:nvPr>
        </p:nvGraphicFramePr>
        <p:xfrm>
          <a:off x="70967" y="6701030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88445348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KS2-POW-V1.0-5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3173738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A4425B6C-E764-EC2F-1D25-A6C029BED1B3}"/>
              </a:ext>
            </a:extLst>
          </p:cNvPr>
          <p:cNvSpPr/>
          <p:nvPr/>
        </p:nvSpPr>
        <p:spPr>
          <a:xfrm>
            <a:off x="0" y="1769423"/>
            <a:ext cx="1306286" cy="1659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55515BD-6127-654C-D7D9-90D3F550A6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6286" y="1910657"/>
            <a:ext cx="5938791" cy="4155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Graphic 8" descr="Sun with solid fill">
            <a:extLst>
              <a:ext uri="{FF2B5EF4-FFF2-40B4-BE49-F238E27FC236}">
                <a16:creationId xmlns:a16="http://schemas.microsoft.com/office/drawing/2014/main" id="{CBBF3FEB-51A1-EFE2-5C5D-F13DEE3BC0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38800" y="4870204"/>
            <a:ext cx="457200" cy="457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44526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9" y="641120"/>
            <a:ext cx="4427179" cy="634787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/>
              <a:t>What you may see</a:t>
            </a:r>
          </a:p>
        </p:txBody>
      </p:sp>
      <p:pic>
        <p:nvPicPr>
          <p:cNvPr id="2" name="Picture 2" descr="Image result for burns scalds">
            <a:extLst>
              <a:ext uri="{FF2B5EF4-FFF2-40B4-BE49-F238E27FC236}">
                <a16:creationId xmlns:a16="http://schemas.microsoft.com/office/drawing/2014/main" id="{D57CCDBB-186C-1423-06DC-9358D69C2C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772" y="2038752"/>
            <a:ext cx="2532228" cy="3189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Image result for burns scalds">
            <a:extLst>
              <a:ext uri="{FF2B5EF4-FFF2-40B4-BE49-F238E27FC236}">
                <a16:creationId xmlns:a16="http://schemas.microsoft.com/office/drawing/2014/main" id="{24564149-5292-7F3F-6221-4939AD66DF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654" y="2038753"/>
            <a:ext cx="2532228" cy="3189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418DD6-13B6-74CD-7C8B-3FA58F4D9A7A}"/>
              </a:ext>
            </a:extLst>
          </p:cNvPr>
          <p:cNvSpPr txBox="1"/>
          <p:nvPr/>
        </p:nvSpPr>
        <p:spPr>
          <a:xfrm>
            <a:off x="1572478" y="2293598"/>
            <a:ext cx="2141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9F53"/>
                </a:solidFill>
              </a:rPr>
              <a:t>Redness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FA6F88-B6D1-A6E6-7C4E-36F3F1B43E0E}"/>
              </a:ext>
            </a:extLst>
          </p:cNvPr>
          <p:cNvSpPr txBox="1"/>
          <p:nvPr/>
        </p:nvSpPr>
        <p:spPr>
          <a:xfrm>
            <a:off x="1196387" y="4296692"/>
            <a:ext cx="1800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>
                <a:solidFill>
                  <a:srgbClr val="009F53"/>
                </a:solidFill>
              </a:rPr>
              <a:t>Swelling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7D75B0-613B-B124-E820-1E39B45B7FCF}"/>
              </a:ext>
            </a:extLst>
          </p:cNvPr>
          <p:cNvSpPr txBox="1"/>
          <p:nvPr/>
        </p:nvSpPr>
        <p:spPr>
          <a:xfrm>
            <a:off x="7366532" y="5443161"/>
            <a:ext cx="1614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>
                <a:solidFill>
                  <a:srgbClr val="009F53"/>
                </a:solidFill>
              </a:rPr>
              <a:t>Blisters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D4CECF-33D7-1F00-DD31-D551D0AAD171}"/>
              </a:ext>
            </a:extLst>
          </p:cNvPr>
          <p:cNvSpPr txBox="1"/>
          <p:nvPr/>
        </p:nvSpPr>
        <p:spPr>
          <a:xfrm>
            <a:off x="4620155" y="5473055"/>
            <a:ext cx="1336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>
                <a:solidFill>
                  <a:srgbClr val="009F53"/>
                </a:solidFill>
              </a:rPr>
              <a:t>Pain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91C64A-943B-EBAF-8D44-C30CBF0AE90A}"/>
              </a:ext>
            </a:extLst>
          </p:cNvPr>
          <p:cNvSpPr txBox="1"/>
          <p:nvPr/>
        </p:nvSpPr>
        <p:spPr>
          <a:xfrm>
            <a:off x="9007592" y="3081377"/>
            <a:ext cx="1312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>
                <a:solidFill>
                  <a:srgbClr val="009F53"/>
                </a:solidFill>
              </a:rPr>
              <a:t>Shock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779F694-96ED-875B-09DD-5885AA24DE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443981"/>
              </p:ext>
            </p:extLst>
          </p:nvPr>
        </p:nvGraphicFramePr>
        <p:xfrm>
          <a:off x="70967" y="6701030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88445348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KS2-POW-V1.0-5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3173738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B389474D-4C72-5620-E25B-2DC2E15774EF}"/>
              </a:ext>
            </a:extLst>
          </p:cNvPr>
          <p:cNvSpPr/>
          <p:nvPr/>
        </p:nvSpPr>
        <p:spPr>
          <a:xfrm>
            <a:off x="0" y="1769423"/>
            <a:ext cx="1306286" cy="1659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6584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8" y="641120"/>
            <a:ext cx="5519710" cy="634787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/>
              <a:t>Video – Burns &amp; scalds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9FE4207-542A-83C8-4B10-7704CDC451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443981"/>
              </p:ext>
            </p:extLst>
          </p:nvPr>
        </p:nvGraphicFramePr>
        <p:xfrm>
          <a:off x="70967" y="6701030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88445348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KS2-POW-V1.0-5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3173738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82500FD9-0D7B-B9B5-990B-8E9F393B6BE4}"/>
              </a:ext>
            </a:extLst>
          </p:cNvPr>
          <p:cNvSpPr/>
          <p:nvPr/>
        </p:nvSpPr>
        <p:spPr>
          <a:xfrm>
            <a:off x="0" y="1769423"/>
            <a:ext cx="1306286" cy="1659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burns_and_scalds_(2023) (2160p)">
            <a:hlinkClick r:id="" action="ppaction://media"/>
            <a:extLst>
              <a:ext uri="{FF2B5EF4-FFF2-40B4-BE49-F238E27FC236}">
                <a16:creationId xmlns:a16="http://schemas.microsoft.com/office/drawing/2014/main" id="{B0512558-7A08-7179-2575-F28B6FF6A8A4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23412" y="1422656"/>
            <a:ext cx="9145175" cy="5144162"/>
          </a:xfrm>
          <a:prstGeom prst="rect">
            <a:avLst/>
          </a:prstGeom>
          <a:ln w="76200">
            <a:solidFill>
              <a:srgbClr val="009F53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0146943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28E1A94-12B7-1000-C9BF-94285F6CB631}"/>
              </a:ext>
            </a:extLst>
          </p:cNvPr>
          <p:cNvSpPr/>
          <p:nvPr/>
        </p:nvSpPr>
        <p:spPr>
          <a:xfrm>
            <a:off x="0" y="1769423"/>
            <a:ext cx="1306286" cy="1659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8" y="641120"/>
            <a:ext cx="5092198" cy="634787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/>
              <a:t>Minor burns &amp; scalds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64E4BC1-433D-9414-A953-3C9081A42C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561" y="4047358"/>
            <a:ext cx="2264225" cy="22642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0DE0F19-12F9-2DB4-8CAB-742CC5C14FF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6" t="30901" r="5441" b="21966"/>
          <a:stretch/>
        </p:blipFill>
        <p:spPr>
          <a:xfrm>
            <a:off x="2837856" y="4830621"/>
            <a:ext cx="2615238" cy="137638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EC91D7-3393-64D9-4368-66C8195F4F1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3" b="3406"/>
          <a:stretch/>
        </p:blipFill>
        <p:spPr>
          <a:xfrm>
            <a:off x="3239280" y="2121176"/>
            <a:ext cx="1880816" cy="158931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6C4745C-32AB-CB4E-D9D6-C7C2FB1FB5E7}"/>
              </a:ext>
            </a:extLst>
          </p:cNvPr>
          <p:cNvSpPr>
            <a:spLocks noChangeAspect="1"/>
          </p:cNvSpPr>
          <p:nvPr/>
        </p:nvSpPr>
        <p:spPr>
          <a:xfrm>
            <a:off x="429828" y="2754365"/>
            <a:ext cx="2809452" cy="107721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600"/>
              </a:spcAft>
              <a:buClr>
                <a:srgbClr val="009F53"/>
              </a:buClr>
            </a:pPr>
            <a:r>
              <a:rPr lang="en-GB" sz="1600" b="1">
                <a:solidFill>
                  <a:srgbClr val="009F53"/>
                </a:solidFill>
              </a:rPr>
              <a:t>1. </a:t>
            </a:r>
            <a:r>
              <a:rPr lang="en-GB" sz="1600" b="1"/>
              <a:t>Cool the burn with cool or lukewarm running water for 20 minutes as soon as possible after the injury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2D283B7-E59E-E1CE-118E-162175F4397A}"/>
              </a:ext>
            </a:extLst>
          </p:cNvPr>
          <p:cNvSpPr>
            <a:spLocks noChangeAspect="1"/>
          </p:cNvSpPr>
          <p:nvPr/>
        </p:nvSpPr>
        <p:spPr>
          <a:xfrm>
            <a:off x="5327391" y="2754365"/>
            <a:ext cx="2897170" cy="83099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600"/>
              </a:spcAft>
              <a:buClr>
                <a:srgbClr val="009F53"/>
              </a:buClr>
            </a:pPr>
            <a:r>
              <a:rPr lang="en-GB" sz="1600" b="1">
                <a:solidFill>
                  <a:srgbClr val="009F53"/>
                </a:solidFill>
              </a:rPr>
              <a:t>2. </a:t>
            </a:r>
            <a:r>
              <a:rPr lang="en-GB" sz="1600" b="1"/>
              <a:t>Remove any clothing or jewellery around the burn</a:t>
            </a:r>
            <a:br>
              <a:rPr lang="en-GB" sz="1600" b="1"/>
            </a:br>
            <a:r>
              <a:rPr lang="en-GB" sz="1600" b="1"/>
              <a:t>(unless stuck)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9B7DFC-17A7-71E5-362A-38747BE14D45}"/>
              </a:ext>
            </a:extLst>
          </p:cNvPr>
          <p:cNvSpPr>
            <a:spLocks noChangeAspect="1"/>
          </p:cNvSpPr>
          <p:nvPr/>
        </p:nvSpPr>
        <p:spPr>
          <a:xfrm>
            <a:off x="341539" y="5133292"/>
            <a:ext cx="2425875" cy="65607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600" b="1">
                <a:solidFill>
                  <a:srgbClr val="009F53"/>
                </a:solidFill>
              </a:rPr>
              <a:t>4.</a:t>
            </a:r>
            <a:r>
              <a:rPr lang="en-GB" sz="1600" b="1"/>
              <a:t>Treat the casualty for</a:t>
            </a:r>
            <a:endParaRPr lang="en-GB" sz="1600" b="1">
              <a:cs typeface="Arial"/>
            </a:endParaRPr>
          </a:p>
          <a:p>
            <a:pPr marL="263525" indent="-263525">
              <a:lnSpc>
                <a:spcPct val="120000"/>
              </a:lnSpc>
            </a:pPr>
            <a:r>
              <a:rPr lang="en-GB" sz="1600" b="1"/>
              <a:t>shock if necessary</a:t>
            </a:r>
            <a:endParaRPr lang="en-GB" sz="1600" b="1">
              <a:cs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3FB9B6-4333-2C06-DF1A-0D894F76D44C}"/>
              </a:ext>
            </a:extLst>
          </p:cNvPr>
          <p:cNvSpPr>
            <a:spLocks noChangeAspect="1"/>
          </p:cNvSpPr>
          <p:nvPr/>
        </p:nvSpPr>
        <p:spPr>
          <a:xfrm>
            <a:off x="6119267" y="5133292"/>
            <a:ext cx="2359715" cy="58477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63525" indent="-263525">
              <a:spcAft>
                <a:spcPts val="600"/>
              </a:spcAft>
            </a:pPr>
            <a:r>
              <a:rPr lang="en-GB" sz="1600" b="1">
                <a:solidFill>
                  <a:srgbClr val="009F53"/>
                </a:solidFill>
              </a:rPr>
              <a:t>5.	</a:t>
            </a:r>
            <a:r>
              <a:rPr lang="en-GB" sz="1600" b="1"/>
              <a:t>Seek medical help if necessary.</a:t>
            </a:r>
            <a:endParaRPr lang="en-GB" sz="1600" b="1"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8273F4-2F89-0454-01F7-19E616F5D44A}"/>
              </a:ext>
            </a:extLst>
          </p:cNvPr>
          <p:cNvSpPr>
            <a:spLocks noChangeAspect="1"/>
          </p:cNvSpPr>
          <p:nvPr/>
        </p:nvSpPr>
        <p:spPr>
          <a:xfrm>
            <a:off x="8691240" y="2754365"/>
            <a:ext cx="2978564" cy="95154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600" b="1" dirty="0">
                <a:solidFill>
                  <a:srgbClr val="009F53"/>
                </a:solidFill>
              </a:rPr>
              <a:t>3. </a:t>
            </a:r>
            <a:r>
              <a:rPr lang="en-GB" sz="1600" b="1" dirty="0"/>
              <a:t>Apply a sterile dressing</a:t>
            </a:r>
            <a:endParaRPr lang="en-GB" sz="1600" b="1" dirty="0">
              <a:cs typeface="Arial"/>
            </a:endParaRPr>
          </a:p>
          <a:p>
            <a:pPr>
              <a:lnSpc>
                <a:spcPct val="120000"/>
              </a:lnSpc>
            </a:pPr>
            <a:r>
              <a:rPr lang="en-GB" sz="1600" b="1" dirty="0">
                <a:cs typeface="Arial"/>
              </a:rPr>
              <a:t>or cover loosely lengthways with cling film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D20D803-CBD1-9C72-2BB2-D9554B86CA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443981"/>
              </p:ext>
            </p:extLst>
          </p:nvPr>
        </p:nvGraphicFramePr>
        <p:xfrm>
          <a:off x="70967" y="6701030"/>
          <a:ext cx="1625600" cy="20447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88445348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KS2-POW-V1.0-5</a:t>
                      </a:r>
                    </a:p>
                  </a:txBody>
                  <a:tcPr marL="6350" marR="6350" marT="635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317373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3666874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SJA WIDESCREEN 2017" val="SmryHLJN"/>
  <p:tag name="ARTICULATE_DESIGN_ID_WPT POWERPOINT TEMPLATE 2ND PROOF" val="Cqnec8aZ"/>
  <p:tag name="ARTICULATE_SLIDE_THUMBNAIL_REFRESH" val="1"/>
  <p:tag name="ARTICULATE_DESIGN_ID_TITLE SLIDE" val="T8XcEo02"/>
  <p:tag name="ARTICULATE_DESIGN_ID_CUSTOM DESIGN" val="paC9YVLI"/>
  <p:tag name="ARTICULATE_SLIDE_COUNT" val="16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lide">
  <a:themeElements>
    <a:clrScheme name="SJA">
      <a:dk1>
        <a:sysClr val="windowText" lastClr="000000"/>
      </a:dk1>
      <a:lt1>
        <a:sysClr val="window" lastClr="FFFFFF"/>
      </a:lt1>
      <a:dk2>
        <a:srgbClr val="007A53"/>
      </a:dk2>
      <a:lt2>
        <a:srgbClr val="97999B"/>
      </a:lt2>
      <a:accent1>
        <a:srgbClr val="009F4D"/>
      </a:accent1>
      <a:accent2>
        <a:srgbClr val="007A53"/>
      </a:accent2>
      <a:accent3>
        <a:srgbClr val="E1E000"/>
      </a:accent3>
      <a:accent4>
        <a:srgbClr val="009F4D"/>
      </a:accent4>
      <a:accent5>
        <a:srgbClr val="007A53"/>
      </a:accent5>
      <a:accent6>
        <a:srgbClr val="E1E000"/>
      </a:accent6>
      <a:hlink>
        <a:srgbClr val="009F4D"/>
      </a:hlink>
      <a:folHlink>
        <a:srgbClr val="007A5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sk Me PowerPoint Template" id="{B5C3ED6A-EE0D-447C-81F0-470EE41DBD0F}" vid="{6E41008A-600E-4CF5-917E-DDE18C81D421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sk Me PowerPoint Template" id="{B5C3ED6A-EE0D-447C-81F0-470EE41DBD0F}" vid="{1426EA6F-DDBD-41AE-ABE0-EE258E1D530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90d404e-0626-4080-b1d6-096a1e5491d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115C7967C282B498D07A545C45E3813" ma:contentTypeVersion="12" ma:contentTypeDescription="Create a new document." ma:contentTypeScope="" ma:versionID="71c79337ffdd2d69d3b98459c750d2b8">
  <xsd:schema xmlns:xsd="http://www.w3.org/2001/XMLSchema" xmlns:xs="http://www.w3.org/2001/XMLSchema" xmlns:p="http://schemas.microsoft.com/office/2006/metadata/properties" xmlns:ns2="390d404e-0626-4080-b1d6-096a1e5491dd" xmlns:ns3="b643e50d-6a0e-4959-bcd2-c84af2e5da48" targetNamespace="http://schemas.microsoft.com/office/2006/metadata/properties" ma:root="true" ma:fieldsID="e916c887547114bde135811bed2b732f" ns2:_="" ns3:_="">
    <xsd:import namespace="390d404e-0626-4080-b1d6-096a1e5491dd"/>
    <xsd:import namespace="b643e50d-6a0e-4959-bcd2-c84af2e5da4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0d404e-0626-4080-b1d6-096a1e5491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61a7e106-ddae-41a2-a451-89a7bf9a77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43e50d-6a0e-4959-bcd2-c84af2e5da4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B4730A6-33AF-4055-A0F8-001D64E2CACF}">
  <ds:schemaRefs>
    <ds:schemaRef ds:uri="390d404e-0626-4080-b1d6-096a1e5491dd"/>
    <ds:schemaRef ds:uri="b643e50d-6a0e-4959-bcd2-c84af2e5da4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45A9C4A-748C-4CA1-8B0F-0DB96C79FB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7C463D3-AC47-4C82-B0BC-6EBB85109232}"/>
</file>

<file path=docProps/app.xml><?xml version="1.0" encoding="utf-8"?>
<Properties xmlns="http://schemas.openxmlformats.org/officeDocument/2006/extended-properties" xmlns:vt="http://schemas.openxmlformats.org/officeDocument/2006/docPropsVTypes">
  <Template>Ask Me PowerPoint Template</Template>
  <TotalTime>10</TotalTime>
  <Words>741</Words>
  <Application>Microsoft Office PowerPoint</Application>
  <PresentationFormat>Widescreen</PresentationFormat>
  <Paragraphs>118</Paragraphs>
  <Slides>16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Lucida Grande</vt:lpstr>
      <vt:lpstr>Segoe UI Symbol</vt:lpstr>
      <vt:lpstr>Title Slide</vt:lpstr>
      <vt:lpstr>Custom Design</vt:lpstr>
      <vt:lpstr>KS2 – Burns &amp; scalds</vt:lpstr>
      <vt:lpstr>Burns &amp; scalds</vt:lpstr>
      <vt:lpstr>Burns &amp; scalds</vt:lpstr>
      <vt:lpstr>Functions of skin</vt:lpstr>
      <vt:lpstr>Causes</vt:lpstr>
      <vt:lpstr>Activity 1: Types of burns</vt:lpstr>
      <vt:lpstr>What you may see</vt:lpstr>
      <vt:lpstr>Video – Burns &amp; scalds</vt:lpstr>
      <vt:lpstr>Minor burns &amp; scalds</vt:lpstr>
      <vt:lpstr>Severe burns &amp; scalds</vt:lpstr>
      <vt:lpstr>Sunburn</vt:lpstr>
      <vt:lpstr>If a casualty has a burn…</vt:lpstr>
      <vt:lpstr>Quick quiz</vt:lpstr>
      <vt:lpstr>Check my learning: Burns &amp; scalds</vt:lpstr>
      <vt:lpstr>PowerPoint Presentation</vt:lpstr>
      <vt:lpstr>Request a certificate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Schools online KS2 Burns &amp; scalds Powerpoint</dc:title>
  <dc:creator>Emily Hubbard</dc:creator>
  <cp:keywords>Schools online KS2 Burns &amp; scalds</cp:keywords>
  <cp:lastModifiedBy>Emily Hubbard</cp:lastModifiedBy>
  <cp:revision>3</cp:revision>
  <cp:lastPrinted>2019-05-15T13:36:07Z</cp:lastPrinted>
  <dcterms:created xsi:type="dcterms:W3CDTF">2021-12-07T10:58:36Z</dcterms:created>
  <dcterms:modified xsi:type="dcterms:W3CDTF">2023-10-18T20:55:48Z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0x010100F115C7967C282B498D07A545C45E3813</vt:lpwstr>
  </property>
  <property fmtid="{D5CDD505-2E9C-101B-9397-08002B2CF9AE}" pid="3" name="ArticulateGUID">
    <vt:lpwstr>02549C3A-E94B-4E88-A8E0-93DD27938AE4</vt:lpwstr>
  </property>
  <property fmtid="{D5CDD505-2E9C-101B-9397-08002B2CF9AE}" pid="4" name="ArticulatePath">
    <vt:lpwstr>https://stjohn.sharepoint.com/sites/Eventmanagementtraining/Shared Documents/02 Foundation/Training Material/Event Lead</vt:lpwstr>
  </property>
  <property fmtid="{D5CDD505-2E9C-101B-9397-08002B2CF9AE}" pid="5" name="AuthorIds_UIVersion_11264">
    <vt:lpwstr>25</vt:lpwstr>
  </property>
  <property fmtid="{D5CDD505-2E9C-101B-9397-08002B2CF9AE}" pid="6" name="Role Type">
    <vt:lpwstr>1;#All St John People|e5e87b93-77c5-4fe4-a726-43c16f726064</vt:lpwstr>
  </property>
  <property fmtid="{D5CDD505-2E9C-101B-9397-08002B2CF9AE}" pid="7" name="Directorate">
    <vt:lpwstr>2;#Strategy ＆ Communications|b7829fc3-3c32-4ca0-81b7-437e33d9aa36</vt:lpwstr>
  </property>
  <property fmtid="{D5CDD505-2E9C-101B-9397-08002B2CF9AE}" pid="8" name="Team/Department/Topic">
    <vt:lpwstr>3;#Communication|478728dc-e1eb-4d1a-8bfa-963a8197b6d7</vt:lpwstr>
  </property>
  <property fmtid="{D5CDD505-2E9C-101B-9397-08002B2CF9AE}" pid="9" name="MediaServiceImageTags">
    <vt:lpwstr/>
  </property>
</Properties>
</file>