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4"/>
    <p:sldMasterId id="2147483731" r:id="rId5"/>
  </p:sldMasterIdLst>
  <p:notesMasterIdLst>
    <p:notesMasterId r:id="rId21"/>
  </p:notesMasterIdLst>
  <p:handoutMasterIdLst>
    <p:handoutMasterId r:id="rId22"/>
  </p:handoutMasterIdLst>
  <p:sldIdLst>
    <p:sldId id="295" r:id="rId6"/>
    <p:sldId id="301" r:id="rId7"/>
    <p:sldId id="296" r:id="rId8"/>
    <p:sldId id="851" r:id="rId9"/>
    <p:sldId id="915" r:id="rId10"/>
    <p:sldId id="916" r:id="rId11"/>
    <p:sldId id="853" r:id="rId12"/>
    <p:sldId id="854" r:id="rId13"/>
    <p:sldId id="863" r:id="rId14"/>
    <p:sldId id="860" r:id="rId15"/>
    <p:sldId id="914" r:id="rId16"/>
    <p:sldId id="917" r:id="rId17"/>
    <p:sldId id="850" r:id="rId18"/>
    <p:sldId id="755" r:id="rId19"/>
    <p:sldId id="918" r:id="rId20"/>
  </p:sldIdLst>
  <p:sldSz cx="12192000" cy="6858000"/>
  <p:notesSz cx="6888163" cy="100203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92106178-E81A-4264-A3A4-68DA08A4B80B}">
          <p14:sldIdLst>
            <p14:sldId id="295"/>
            <p14:sldId id="301"/>
            <p14:sldId id="296"/>
            <p14:sldId id="851"/>
            <p14:sldId id="915"/>
            <p14:sldId id="916"/>
            <p14:sldId id="853"/>
            <p14:sldId id="854"/>
            <p14:sldId id="863"/>
            <p14:sldId id="860"/>
            <p14:sldId id="914"/>
            <p14:sldId id="917"/>
            <p14:sldId id="850"/>
            <p14:sldId id="755"/>
            <p14:sldId id="91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ie Slade" initials="SS" lastIdx="11" clrIdx="0"/>
  <p:cmAuthor id="2" name="Emma Smart" initials="ES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53"/>
    <a:srgbClr val="97999B"/>
    <a:srgbClr val="007A53"/>
    <a:srgbClr val="E2E001"/>
    <a:srgbClr val="F2B800"/>
    <a:srgbClr val="EEB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BED74F-B83D-45AD-A007-95CC5DDED478}" v="1" dt="2023-10-18T21:01:38.2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5" autoAdjust="0"/>
    <p:restoredTop sz="85290" autoAdjust="0"/>
  </p:normalViewPr>
  <p:slideViewPr>
    <p:cSldViewPr snapToGrid="0">
      <p:cViewPr varScale="1">
        <p:scale>
          <a:sx n="97" d="100"/>
          <a:sy n="97" d="100"/>
        </p:scale>
        <p:origin x="8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Hubbard" userId="S::emily.hubbard@sja.org.uk::1d4a9d99-d5ce-44ef-95ca-ec6a92907a60" providerId="AD" clId="Web-{76CEB7DB-0503-45CA-B6A3-57C247845488}"/>
    <pc:docChg chg="modSld">
      <pc:chgData name="Emily Hubbard" userId="S::emily.hubbard@sja.org.uk::1d4a9d99-d5ce-44ef-95ca-ec6a92907a60" providerId="AD" clId="Web-{76CEB7DB-0503-45CA-B6A3-57C247845488}" dt="2022-12-16T13:42:58.194" v="55" actId="14100"/>
      <pc:docMkLst>
        <pc:docMk/>
      </pc:docMkLst>
      <pc:sldChg chg="modSp">
        <pc:chgData name="Emily Hubbard" userId="S::emily.hubbard@sja.org.uk::1d4a9d99-d5ce-44ef-95ca-ec6a92907a60" providerId="AD" clId="Web-{76CEB7DB-0503-45CA-B6A3-57C247845488}" dt="2022-12-16T13:41:58.018" v="15" actId="14100"/>
        <pc:sldMkLst>
          <pc:docMk/>
          <pc:sldMk cId="907891355" sldId="295"/>
        </pc:sldMkLst>
        <pc:spChg chg="mod">
          <ac:chgData name="Emily Hubbard" userId="S::emily.hubbard@sja.org.uk::1d4a9d99-d5ce-44ef-95ca-ec6a92907a60" providerId="AD" clId="Web-{76CEB7DB-0503-45CA-B6A3-57C247845488}" dt="2022-12-16T13:41:58.018" v="15" actId="14100"/>
          <ac:spMkLst>
            <pc:docMk/>
            <pc:sldMk cId="907891355" sldId="295"/>
            <ac:spMk id="7" creationId="{6E8107F4-76D1-F8B6-A32B-6C3519386517}"/>
          </ac:spMkLst>
        </pc:spChg>
      </pc:sldChg>
      <pc:sldChg chg="addSp delSp modSp">
        <pc:chgData name="Emily Hubbard" userId="S::emily.hubbard@sja.org.uk::1d4a9d99-d5ce-44ef-95ca-ec6a92907a60" providerId="AD" clId="Web-{76CEB7DB-0503-45CA-B6A3-57C247845488}" dt="2022-12-16T13:42:24.754" v="36"/>
        <pc:sldMkLst>
          <pc:docMk/>
          <pc:sldMk cId="4070990076" sldId="296"/>
        </pc:sldMkLst>
        <pc:spChg chg="add del mod">
          <ac:chgData name="Emily Hubbard" userId="S::emily.hubbard@sja.org.uk::1d4a9d99-d5ce-44ef-95ca-ec6a92907a60" providerId="AD" clId="Web-{76CEB7DB-0503-45CA-B6A3-57C247845488}" dt="2022-12-16T13:42:21.176" v="33"/>
          <ac:spMkLst>
            <pc:docMk/>
            <pc:sldMk cId="4070990076" sldId="296"/>
            <ac:spMk id="4" creationId="{7597C990-983C-07B3-43A2-EA97AC9D4923}"/>
          </ac:spMkLst>
        </pc:spChg>
        <pc:spChg chg="add del mod">
          <ac:chgData name="Emily Hubbard" userId="S::emily.hubbard@sja.org.uk::1d4a9d99-d5ce-44ef-95ca-ec6a92907a60" providerId="AD" clId="Web-{76CEB7DB-0503-45CA-B6A3-57C247845488}" dt="2022-12-16T13:42:23.801" v="35"/>
          <ac:spMkLst>
            <pc:docMk/>
            <pc:sldMk cId="4070990076" sldId="296"/>
            <ac:spMk id="6" creationId="{0D54052A-E5FB-EAF4-333F-6D9711887909}"/>
          </ac:spMkLst>
        </pc:spChg>
        <pc:spChg chg="del mod">
          <ac:chgData name="Emily Hubbard" userId="S::emily.hubbard@sja.org.uk::1d4a9d99-d5ce-44ef-95ca-ec6a92907a60" providerId="AD" clId="Web-{76CEB7DB-0503-45CA-B6A3-57C247845488}" dt="2022-12-16T13:42:21.879" v="34"/>
          <ac:spMkLst>
            <pc:docMk/>
            <pc:sldMk cId="4070990076" sldId="296"/>
            <ac:spMk id="8" creationId="{406EF788-90F9-2BFD-71B8-F67C74510187}"/>
          </ac:spMkLst>
        </pc:spChg>
        <pc:spChg chg="add mod">
          <ac:chgData name="Emily Hubbard" userId="S::emily.hubbard@sja.org.uk::1d4a9d99-d5ce-44ef-95ca-ec6a92907a60" providerId="AD" clId="Web-{76CEB7DB-0503-45CA-B6A3-57C247845488}" dt="2022-12-16T13:42:24.754" v="36"/>
          <ac:spMkLst>
            <pc:docMk/>
            <pc:sldMk cId="4070990076" sldId="296"/>
            <ac:spMk id="10" creationId="{DAB63B02-E62E-581F-30BC-B95BCF58956B}"/>
          </ac:spMkLst>
        </pc:spChg>
      </pc:sldChg>
      <pc:sldChg chg="modSp">
        <pc:chgData name="Emily Hubbard" userId="S::emily.hubbard@sja.org.uk::1d4a9d99-d5ce-44ef-95ca-ec6a92907a60" providerId="AD" clId="Web-{76CEB7DB-0503-45CA-B6A3-57C247845488}" dt="2022-12-16T13:42:12.941" v="29" actId="14100"/>
        <pc:sldMkLst>
          <pc:docMk/>
          <pc:sldMk cId="3981157455" sldId="301"/>
        </pc:sldMkLst>
        <pc:spChg chg="mod">
          <ac:chgData name="Emily Hubbard" userId="S::emily.hubbard@sja.org.uk::1d4a9d99-d5ce-44ef-95ca-ec6a92907a60" providerId="AD" clId="Web-{76CEB7DB-0503-45CA-B6A3-57C247845488}" dt="2022-12-16T13:42:12.941" v="29" actId="14100"/>
          <ac:spMkLst>
            <pc:docMk/>
            <pc:sldMk cId="3981157455" sldId="301"/>
            <ac:spMk id="6" creationId="{C69B47ED-0BFA-0D11-DBD9-A371B35DB884}"/>
          </ac:spMkLst>
        </pc:spChg>
      </pc:sldChg>
      <pc:sldChg chg="modSp">
        <pc:chgData name="Emily Hubbard" userId="S::emily.hubbard@sja.org.uk::1d4a9d99-d5ce-44ef-95ca-ec6a92907a60" providerId="AD" clId="Web-{76CEB7DB-0503-45CA-B6A3-57C247845488}" dt="2022-12-16T13:42:58.194" v="55" actId="14100"/>
        <pc:sldMkLst>
          <pc:docMk/>
          <pc:sldMk cId="1801521897" sldId="850"/>
        </pc:sldMkLst>
        <pc:spChg chg="mod">
          <ac:chgData name="Emily Hubbard" userId="S::emily.hubbard@sja.org.uk::1d4a9d99-d5ce-44ef-95ca-ec6a92907a60" providerId="AD" clId="Web-{76CEB7DB-0503-45CA-B6A3-57C247845488}" dt="2022-12-16T13:42:58.194" v="55" actId="14100"/>
          <ac:spMkLst>
            <pc:docMk/>
            <pc:sldMk cId="1801521897" sldId="850"/>
            <ac:spMk id="6" creationId="{C69B47ED-0BFA-0D11-DBD9-A371B35DB884}"/>
          </ac:spMkLst>
        </pc:spChg>
      </pc:sldChg>
      <pc:sldChg chg="delSp modSp">
        <pc:chgData name="Emily Hubbard" userId="S::emily.hubbard@sja.org.uk::1d4a9d99-d5ce-44ef-95ca-ec6a92907a60" providerId="AD" clId="Web-{76CEB7DB-0503-45CA-B6A3-57C247845488}" dt="2022-12-16T13:42:40.396" v="47"/>
        <pc:sldMkLst>
          <pc:docMk/>
          <pc:sldMk cId="3300445984" sldId="916"/>
        </pc:sldMkLst>
        <pc:spChg chg="mod">
          <ac:chgData name="Emily Hubbard" userId="S::emily.hubbard@sja.org.uk::1d4a9d99-d5ce-44ef-95ca-ec6a92907a60" providerId="AD" clId="Web-{76CEB7DB-0503-45CA-B6A3-57C247845488}" dt="2022-12-16T13:42:38.302" v="46" actId="20577"/>
          <ac:spMkLst>
            <pc:docMk/>
            <pc:sldMk cId="3300445984" sldId="916"/>
            <ac:spMk id="2" creationId="{22AD4A3C-5365-9424-A5E3-C4049354DEE5}"/>
          </ac:spMkLst>
        </pc:spChg>
        <pc:picChg chg="del">
          <ac:chgData name="Emily Hubbard" userId="S::emily.hubbard@sja.org.uk::1d4a9d99-d5ce-44ef-95ca-ec6a92907a60" providerId="AD" clId="Web-{76CEB7DB-0503-45CA-B6A3-57C247845488}" dt="2022-12-16T13:42:40.396" v="47"/>
          <ac:picMkLst>
            <pc:docMk/>
            <pc:sldMk cId="3300445984" sldId="916"/>
            <ac:picMk id="11" creationId="{F2A3CEE7-23C3-4BCD-749F-13F4919CB8FE}"/>
          </ac:picMkLst>
        </pc:picChg>
      </pc:sldChg>
    </pc:docChg>
  </pc:docChgLst>
  <pc:docChgLst>
    <pc:chgData name="Emily Hubbard" userId="1d4a9d99-d5ce-44ef-95ca-ec6a92907a60" providerId="ADAL" clId="{7346393F-DC44-444F-A61C-7B4D7A3AE7E7}"/>
    <pc:docChg chg="custSel modSld replTag delTag">
      <pc:chgData name="Emily Hubbard" userId="1d4a9d99-d5ce-44ef-95ca-ec6a92907a60" providerId="ADAL" clId="{7346393F-DC44-444F-A61C-7B4D7A3AE7E7}" dt="2023-04-27T16:42:19.420" v="236"/>
      <pc:docMkLst>
        <pc:docMk/>
      </pc:docMkLst>
      <pc:sldChg chg="replTag delTag">
        <pc:chgData name="Emily Hubbard" userId="1d4a9d99-d5ce-44ef-95ca-ec6a92907a60" providerId="ADAL" clId="{7346393F-DC44-444F-A61C-7B4D7A3AE7E7}" dt="2023-04-27T16:42:00.692" v="222"/>
        <pc:sldMkLst>
          <pc:docMk/>
          <pc:sldMk cId="907891355" sldId="295"/>
        </pc:sldMkLst>
      </pc:sldChg>
      <pc:sldChg chg="addSp delSp modSp mod replTag delTag">
        <pc:chgData name="Emily Hubbard" userId="1d4a9d99-d5ce-44ef-95ca-ec6a92907a60" providerId="ADAL" clId="{7346393F-DC44-444F-A61C-7B4D7A3AE7E7}" dt="2023-04-17T14:29:09.299" v="72" actId="478"/>
        <pc:sldMkLst>
          <pc:docMk/>
          <pc:sldMk cId="4070990076" sldId="296"/>
        </pc:sldMkLst>
        <pc:spChg chg="mod">
          <ac:chgData name="Emily Hubbard" userId="1d4a9d99-d5ce-44ef-95ca-ec6a92907a60" providerId="ADAL" clId="{7346393F-DC44-444F-A61C-7B4D7A3AE7E7}" dt="2023-04-17T14:28:56.245" v="45" actId="1035"/>
          <ac:spMkLst>
            <pc:docMk/>
            <pc:sldMk cId="4070990076" sldId="296"/>
            <ac:spMk id="2" creationId="{9CB9D45D-18DC-14C1-EEFE-D7FC7EDA7AF9}"/>
          </ac:spMkLst>
        </pc:spChg>
        <pc:spChg chg="add mod ord">
          <ac:chgData name="Emily Hubbard" userId="1d4a9d99-d5ce-44ef-95ca-ec6a92907a60" providerId="ADAL" clId="{7346393F-DC44-444F-A61C-7B4D7A3AE7E7}" dt="2023-04-17T14:28:29.513" v="21" actId="171"/>
          <ac:spMkLst>
            <pc:docMk/>
            <pc:sldMk cId="4070990076" sldId="296"/>
            <ac:spMk id="4" creationId="{5DC523EA-3C1E-725D-9B6D-68ED01476728}"/>
          </ac:spMkLst>
        </pc:spChg>
        <pc:spChg chg="add del mod">
          <ac:chgData name="Emily Hubbard" userId="1d4a9d99-d5ce-44ef-95ca-ec6a92907a60" providerId="ADAL" clId="{7346393F-DC44-444F-A61C-7B4D7A3AE7E7}" dt="2023-04-17T14:29:09.299" v="72" actId="478"/>
          <ac:spMkLst>
            <pc:docMk/>
            <pc:sldMk cId="4070990076" sldId="296"/>
            <ac:spMk id="5" creationId="{C4C1527C-931F-7E9D-AEF0-A9205A5FB63E}"/>
          </ac:spMkLst>
        </pc:spChg>
        <pc:spChg chg="mod">
          <ac:chgData name="Emily Hubbard" userId="1d4a9d99-d5ce-44ef-95ca-ec6a92907a60" providerId="ADAL" clId="{7346393F-DC44-444F-A61C-7B4D7A3AE7E7}" dt="2023-04-17T14:28:56.245" v="45" actId="1035"/>
          <ac:spMkLst>
            <pc:docMk/>
            <pc:sldMk cId="4070990076" sldId="296"/>
            <ac:spMk id="7" creationId="{3E2A30D4-16FF-7CED-D16C-1D76817EF764}"/>
          </ac:spMkLst>
        </pc:spChg>
      </pc:sldChg>
      <pc:sldChg chg="addSp modSp mod replTag delTag">
        <pc:chgData name="Emily Hubbard" userId="1d4a9d99-d5ce-44ef-95ca-ec6a92907a60" providerId="ADAL" clId="{7346393F-DC44-444F-A61C-7B4D7A3AE7E7}" dt="2023-04-17T14:28:22.938" v="8" actId="2085"/>
        <pc:sldMkLst>
          <pc:docMk/>
          <pc:sldMk cId="3981157455" sldId="301"/>
        </pc:sldMkLst>
        <pc:spChg chg="add mod">
          <ac:chgData name="Emily Hubbard" userId="1d4a9d99-d5ce-44ef-95ca-ec6a92907a60" providerId="ADAL" clId="{7346393F-DC44-444F-A61C-7B4D7A3AE7E7}" dt="2023-04-17T14:28:22.938" v="8" actId="2085"/>
          <ac:spMkLst>
            <pc:docMk/>
            <pc:sldMk cId="3981157455" sldId="301"/>
            <ac:spMk id="2" creationId="{9FD25A2D-6E72-BF1C-538A-D69F5CFC8ED3}"/>
          </ac:spMkLst>
        </pc:spChg>
      </pc:sldChg>
      <pc:sldChg chg="addSp modSp modTransition replTag delTag">
        <pc:chgData name="Emily Hubbard" userId="1d4a9d99-d5ce-44ef-95ca-ec6a92907a60" providerId="ADAL" clId="{7346393F-DC44-444F-A61C-7B4D7A3AE7E7}" dt="2023-04-17T14:31:25.900" v="190"/>
        <pc:sldMkLst>
          <pc:docMk/>
          <pc:sldMk cId="3712363524" sldId="755"/>
        </pc:sldMkLst>
        <pc:spChg chg="add mod">
          <ac:chgData name="Emily Hubbard" userId="1d4a9d99-d5ce-44ef-95ca-ec6a92907a60" providerId="ADAL" clId="{7346393F-DC44-444F-A61C-7B4D7A3AE7E7}" dt="2023-04-17T14:31:20.598" v="177"/>
          <ac:spMkLst>
            <pc:docMk/>
            <pc:sldMk cId="3712363524" sldId="755"/>
            <ac:spMk id="6" creationId="{8191381D-AD8D-C89B-9BD1-F17C80480720}"/>
          </ac:spMkLst>
        </pc:spChg>
      </pc:sldChg>
      <pc:sldChg chg="addSp modSp mod modTransition replTag delTag">
        <pc:chgData name="Emily Hubbard" userId="1d4a9d99-d5ce-44ef-95ca-ec6a92907a60" providerId="ADAL" clId="{7346393F-DC44-444F-A61C-7B4D7A3AE7E7}" dt="2023-04-17T14:31:25.900" v="190"/>
        <pc:sldMkLst>
          <pc:docMk/>
          <pc:sldMk cId="1801521897" sldId="850"/>
        </pc:sldMkLst>
        <pc:spChg chg="mod">
          <ac:chgData name="Emily Hubbard" userId="1d4a9d99-d5ce-44ef-95ca-ec6a92907a60" providerId="ADAL" clId="{7346393F-DC44-444F-A61C-7B4D7A3AE7E7}" dt="2023-04-17T14:31:04.157" v="173" actId="1076"/>
          <ac:spMkLst>
            <pc:docMk/>
            <pc:sldMk cId="1801521897" sldId="850"/>
            <ac:spMk id="2" creationId="{9CB9D45D-18DC-14C1-EEFE-D7FC7EDA7AF9}"/>
          </ac:spMkLst>
        </pc:spChg>
        <pc:spChg chg="add mod ord">
          <ac:chgData name="Emily Hubbard" userId="1d4a9d99-d5ce-44ef-95ca-ec6a92907a60" providerId="ADAL" clId="{7346393F-DC44-444F-A61C-7B4D7A3AE7E7}" dt="2023-04-17T14:30:58.027" v="172" actId="171"/>
          <ac:spMkLst>
            <pc:docMk/>
            <pc:sldMk cId="1801521897" sldId="850"/>
            <ac:spMk id="4" creationId="{01DF4199-01AC-1EC0-A82D-1C46798F6EAF}"/>
          </ac:spMkLst>
        </pc:spChg>
        <pc:spChg chg="mod">
          <ac:chgData name="Emily Hubbard" userId="1d4a9d99-d5ce-44ef-95ca-ec6a92907a60" providerId="ADAL" clId="{7346393F-DC44-444F-A61C-7B4D7A3AE7E7}" dt="2023-04-17T14:31:07.244" v="174" actId="1076"/>
          <ac:spMkLst>
            <pc:docMk/>
            <pc:sldMk cId="1801521897" sldId="850"/>
            <ac:spMk id="9" creationId="{EAEB88E8-A7C9-D849-E666-2DEAE0450AAC}"/>
          </ac:spMkLst>
        </pc:spChg>
      </pc:sldChg>
      <pc:sldChg chg="addSp modSp mod modTransition replTag delTag">
        <pc:chgData name="Emily Hubbard" userId="1d4a9d99-d5ce-44ef-95ca-ec6a92907a60" providerId="ADAL" clId="{7346393F-DC44-444F-A61C-7B4D7A3AE7E7}" dt="2023-04-17T14:32:15.380" v="216"/>
        <pc:sldMkLst>
          <pc:docMk/>
          <pc:sldMk cId="239663666" sldId="851"/>
        </pc:sldMkLst>
        <pc:spChg chg="add mod ord">
          <ac:chgData name="Emily Hubbard" userId="1d4a9d99-d5ce-44ef-95ca-ec6a92907a60" providerId="ADAL" clId="{7346393F-DC44-444F-A61C-7B4D7A3AE7E7}" dt="2023-04-17T14:29:01.297" v="54" actId="171"/>
          <ac:spMkLst>
            <pc:docMk/>
            <pc:sldMk cId="239663666" sldId="851"/>
            <ac:spMk id="4" creationId="{B81C8F8D-DE26-67CC-6BC0-0C71095E84F7}"/>
          </ac:spMkLst>
        </pc:spChg>
      </pc:sldChg>
      <pc:sldChg chg="addSp modSp mod replTag delTag">
        <pc:chgData name="Emily Hubbard" userId="1d4a9d99-d5ce-44ef-95ca-ec6a92907a60" providerId="ADAL" clId="{7346393F-DC44-444F-A61C-7B4D7A3AE7E7}" dt="2023-04-27T16:42:01.857" v="224"/>
        <pc:sldMkLst>
          <pc:docMk/>
          <pc:sldMk cId="2907104490" sldId="853"/>
        </pc:sldMkLst>
        <pc:spChg chg="add mod ord">
          <ac:chgData name="Emily Hubbard" userId="1d4a9d99-d5ce-44ef-95ca-ec6a92907a60" providerId="ADAL" clId="{7346393F-DC44-444F-A61C-7B4D7A3AE7E7}" dt="2023-04-17T14:29:26.261" v="97" actId="171"/>
          <ac:spMkLst>
            <pc:docMk/>
            <pc:sldMk cId="2907104490" sldId="853"/>
            <ac:spMk id="4" creationId="{012AF973-B213-9013-7D1F-1EDFA27B1CD1}"/>
          </ac:spMkLst>
        </pc:spChg>
      </pc:sldChg>
      <pc:sldChg chg="addSp modSp replTag delTag">
        <pc:chgData name="Emily Hubbard" userId="1d4a9d99-d5ce-44ef-95ca-ec6a92907a60" providerId="ADAL" clId="{7346393F-DC44-444F-A61C-7B4D7A3AE7E7}" dt="2023-04-27T16:42:13.385" v="228"/>
        <pc:sldMkLst>
          <pc:docMk/>
          <pc:sldMk cId="2890797461" sldId="854"/>
        </pc:sldMkLst>
        <pc:spChg chg="add mod">
          <ac:chgData name="Emily Hubbard" userId="1d4a9d99-d5ce-44ef-95ca-ec6a92907a60" providerId="ADAL" clId="{7346393F-DC44-444F-A61C-7B4D7A3AE7E7}" dt="2023-04-17T14:29:28.055" v="100"/>
          <ac:spMkLst>
            <pc:docMk/>
            <pc:sldMk cId="2890797461" sldId="854"/>
            <ac:spMk id="6" creationId="{9A9887CE-A4DE-570E-1C50-A0E0895117A0}"/>
          </ac:spMkLst>
        </pc:spChg>
      </pc:sldChg>
      <pc:sldChg chg="addSp delSp modSp mod modTransition delAnim modAnim replTag delTag">
        <pc:chgData name="Emily Hubbard" userId="1d4a9d99-d5ce-44ef-95ca-ec6a92907a60" providerId="ADAL" clId="{7346393F-DC44-444F-A61C-7B4D7A3AE7E7}" dt="2023-04-27T16:42:18.374" v="234"/>
        <pc:sldMkLst>
          <pc:docMk/>
          <pc:sldMk cId="3599780449" sldId="860"/>
        </pc:sldMkLst>
        <pc:spChg chg="add mod">
          <ac:chgData name="Emily Hubbard" userId="1d4a9d99-d5ce-44ef-95ca-ec6a92907a60" providerId="ADAL" clId="{7346393F-DC44-444F-A61C-7B4D7A3AE7E7}" dt="2023-04-17T14:29:44.112" v="123"/>
          <ac:spMkLst>
            <pc:docMk/>
            <pc:sldMk cId="3599780449" sldId="860"/>
            <ac:spMk id="3" creationId="{45CC7C96-B00C-4299-4E8A-9782135B892A}"/>
          </ac:spMkLst>
        </pc:spChg>
        <pc:picChg chg="add mod">
          <ac:chgData name="Emily Hubbard" userId="1d4a9d99-d5ce-44ef-95ca-ec6a92907a60" providerId="ADAL" clId="{7346393F-DC44-444F-A61C-7B4D7A3AE7E7}" dt="2023-04-17T14:30:06.164" v="131" actId="1076"/>
          <ac:picMkLst>
            <pc:docMk/>
            <pc:sldMk cId="3599780449" sldId="860"/>
            <ac:picMk id="4" creationId="{AD5F22A5-9C7F-1B75-8188-05EBA2E1D798}"/>
          </ac:picMkLst>
        </pc:picChg>
        <pc:picChg chg="del">
          <ac:chgData name="Emily Hubbard" userId="1d4a9d99-d5ce-44ef-95ca-ec6a92907a60" providerId="ADAL" clId="{7346393F-DC44-444F-A61C-7B4D7A3AE7E7}" dt="2023-04-17T14:29:47.138" v="126" actId="478"/>
          <ac:picMkLst>
            <pc:docMk/>
            <pc:sldMk cId="3599780449" sldId="860"/>
            <ac:picMk id="6" creationId="{18BB0A4D-B151-EC55-587B-1838715CBD0C}"/>
          </ac:picMkLst>
        </pc:picChg>
      </pc:sldChg>
      <pc:sldChg chg="addSp modSp mod modTransition replTag delTag">
        <pc:chgData name="Emily Hubbard" userId="1d4a9d99-d5ce-44ef-95ca-ec6a92907a60" providerId="ADAL" clId="{7346393F-DC44-444F-A61C-7B4D7A3AE7E7}" dt="2023-04-17T14:31:52.878" v="200"/>
        <pc:sldMkLst>
          <pc:docMk/>
          <pc:sldMk cId="3517945056" sldId="863"/>
        </pc:sldMkLst>
        <pc:spChg chg="add mod ord">
          <ac:chgData name="Emily Hubbard" userId="1d4a9d99-d5ce-44ef-95ca-ec6a92907a60" providerId="ADAL" clId="{7346393F-DC44-444F-A61C-7B4D7A3AE7E7}" dt="2023-04-17T14:29:42.295" v="120" actId="171"/>
          <ac:spMkLst>
            <pc:docMk/>
            <pc:sldMk cId="3517945056" sldId="863"/>
            <ac:spMk id="4" creationId="{0096574C-7C3B-FDF1-7DF5-4B5A5E152DED}"/>
          </ac:spMkLst>
        </pc:spChg>
      </pc:sldChg>
      <pc:sldChg chg="addSp modSp modTransition replTag delTag">
        <pc:chgData name="Emily Hubbard" userId="1d4a9d99-d5ce-44ef-95ca-ec6a92907a60" providerId="ADAL" clId="{7346393F-DC44-444F-A61C-7B4D7A3AE7E7}" dt="2023-04-27T16:42:19.420" v="236"/>
        <pc:sldMkLst>
          <pc:docMk/>
          <pc:sldMk cId="2554752158" sldId="914"/>
        </pc:sldMkLst>
        <pc:spChg chg="add mod">
          <ac:chgData name="Emily Hubbard" userId="1d4a9d99-d5ce-44ef-95ca-ec6a92907a60" providerId="ADAL" clId="{7346393F-DC44-444F-A61C-7B4D7A3AE7E7}" dt="2023-04-17T14:30:43.853" v="136"/>
          <ac:spMkLst>
            <pc:docMk/>
            <pc:sldMk cId="2554752158" sldId="914"/>
            <ac:spMk id="7" creationId="{5636A983-BCB3-6462-0502-98B91D2FC753}"/>
          </ac:spMkLst>
        </pc:spChg>
      </pc:sldChg>
      <pc:sldChg chg="addSp modSp mod modTransition replTag delTag">
        <pc:chgData name="Emily Hubbard" userId="1d4a9d99-d5ce-44ef-95ca-ec6a92907a60" providerId="ADAL" clId="{7346393F-DC44-444F-A61C-7B4D7A3AE7E7}" dt="2023-04-17T14:32:15.380" v="216"/>
        <pc:sldMkLst>
          <pc:docMk/>
          <pc:sldMk cId="1265342299" sldId="915"/>
        </pc:sldMkLst>
        <pc:spChg chg="add mod ord">
          <ac:chgData name="Emily Hubbard" userId="1d4a9d99-d5ce-44ef-95ca-ec6a92907a60" providerId="ADAL" clId="{7346393F-DC44-444F-A61C-7B4D7A3AE7E7}" dt="2023-04-17T14:29:05.658" v="64" actId="171"/>
          <ac:spMkLst>
            <pc:docMk/>
            <pc:sldMk cId="1265342299" sldId="915"/>
            <ac:spMk id="4" creationId="{79C121F8-595D-6ED4-C228-947FD6790149}"/>
          </ac:spMkLst>
        </pc:spChg>
      </pc:sldChg>
      <pc:sldChg chg="addSp modSp mod modTransition replTag delTag">
        <pc:chgData name="Emily Hubbard" userId="1d4a9d99-d5ce-44ef-95ca-ec6a92907a60" providerId="ADAL" clId="{7346393F-DC44-444F-A61C-7B4D7A3AE7E7}" dt="2023-04-17T14:32:07.031" v="207"/>
        <pc:sldMkLst>
          <pc:docMk/>
          <pc:sldMk cId="3300445984" sldId="916"/>
        </pc:sldMkLst>
        <pc:spChg chg="add mod">
          <ac:chgData name="Emily Hubbard" userId="1d4a9d99-d5ce-44ef-95ca-ec6a92907a60" providerId="ADAL" clId="{7346393F-DC44-444F-A61C-7B4D7A3AE7E7}" dt="2023-04-17T14:29:12.870" v="77"/>
          <ac:spMkLst>
            <pc:docMk/>
            <pc:sldMk cId="3300445984" sldId="916"/>
            <ac:spMk id="5" creationId="{525EEF72-2A30-79BD-A7AA-C786C27A46F6}"/>
          </ac:spMkLst>
        </pc:spChg>
        <pc:spChg chg="mod ord">
          <ac:chgData name="Emily Hubbard" userId="1d4a9d99-d5ce-44ef-95ca-ec6a92907a60" providerId="ADAL" clId="{7346393F-DC44-444F-A61C-7B4D7A3AE7E7}" dt="2023-04-17T14:29:21.441" v="87" actId="170"/>
          <ac:spMkLst>
            <pc:docMk/>
            <pc:sldMk cId="3300445984" sldId="916"/>
            <ac:spMk id="8" creationId="{3C6FB2E1-19EB-BBD2-F41B-62D2AF502A54}"/>
          </ac:spMkLst>
        </pc:spChg>
      </pc:sldChg>
      <pc:sldChg chg="addSp modSp mod modTransition replTag delTag">
        <pc:chgData name="Emily Hubbard" userId="1d4a9d99-d5ce-44ef-95ca-ec6a92907a60" providerId="ADAL" clId="{7346393F-DC44-444F-A61C-7B4D7A3AE7E7}" dt="2023-04-17T14:31:25.900" v="190"/>
        <pc:sldMkLst>
          <pc:docMk/>
          <pc:sldMk cId="2359332614" sldId="917"/>
        </pc:sldMkLst>
        <pc:spChg chg="add mod ord">
          <ac:chgData name="Emily Hubbard" userId="1d4a9d99-d5ce-44ef-95ca-ec6a92907a60" providerId="ADAL" clId="{7346393F-DC44-444F-A61C-7B4D7A3AE7E7}" dt="2023-04-17T14:30:50.299" v="151" actId="171"/>
          <ac:spMkLst>
            <pc:docMk/>
            <pc:sldMk cId="2359332614" sldId="917"/>
            <ac:spMk id="4" creationId="{6BDA643C-7DA8-A813-3810-9B2D5FE2ECDD}"/>
          </ac:spMkLst>
        </pc:spChg>
      </pc:sldChg>
    </pc:docChg>
  </pc:docChgLst>
  <pc:docChgLst>
    <pc:chgData name="Emily Hubbard" userId="1d4a9d99-d5ce-44ef-95ca-ec6a92907a60" providerId="ADAL" clId="{181FE7AD-EAFB-4093-BFC8-C25619E967A0}"/>
    <pc:docChg chg="undo custSel modSld replTag delTag">
      <pc:chgData name="Emily Hubbard" userId="1d4a9d99-d5ce-44ef-95ca-ec6a92907a60" providerId="ADAL" clId="{181FE7AD-EAFB-4093-BFC8-C25619E967A0}" dt="2022-12-16T13:51:01.123" v="163"/>
      <pc:docMkLst>
        <pc:docMk/>
      </pc:docMkLst>
      <pc:sldChg chg="replTag delTag">
        <pc:chgData name="Emily Hubbard" userId="1d4a9d99-d5ce-44ef-95ca-ec6a92907a60" providerId="ADAL" clId="{181FE7AD-EAFB-4093-BFC8-C25619E967A0}" dt="2022-12-16T13:45:14.909" v="52"/>
        <pc:sldMkLst>
          <pc:docMk/>
          <pc:sldMk cId="907891355" sldId="295"/>
        </pc:sldMkLst>
      </pc:sldChg>
      <pc:sldChg chg="modSp mod replTag delTag">
        <pc:chgData name="Emily Hubbard" userId="1d4a9d99-d5ce-44ef-95ca-ec6a92907a60" providerId="ADAL" clId="{181FE7AD-EAFB-4093-BFC8-C25619E967A0}" dt="2022-12-16T13:44:28.273" v="19"/>
        <pc:sldMkLst>
          <pc:docMk/>
          <pc:sldMk cId="4070990076" sldId="296"/>
        </pc:sldMkLst>
        <pc:spChg chg="mod">
          <ac:chgData name="Emily Hubbard" userId="1d4a9d99-d5ce-44ef-95ca-ec6a92907a60" providerId="ADAL" clId="{181FE7AD-EAFB-4093-BFC8-C25619E967A0}" dt="2022-12-16T13:44:17.934" v="8" actId="948"/>
          <ac:spMkLst>
            <pc:docMk/>
            <pc:sldMk cId="4070990076" sldId="296"/>
            <ac:spMk id="7" creationId="{3E2A30D4-16FF-7CED-D16C-1D76817EF764}"/>
          </ac:spMkLst>
        </pc:spChg>
      </pc:sldChg>
      <pc:sldChg chg="replTag delTag">
        <pc:chgData name="Emily Hubbard" userId="1d4a9d99-d5ce-44ef-95ca-ec6a92907a60" providerId="ADAL" clId="{181FE7AD-EAFB-4093-BFC8-C25619E967A0}" dt="2022-12-16T13:45:08.328" v="50"/>
        <pc:sldMkLst>
          <pc:docMk/>
          <pc:sldMk cId="3712363524" sldId="755"/>
        </pc:sldMkLst>
      </pc:sldChg>
      <pc:sldChg chg="replTag delTag">
        <pc:chgData name="Emily Hubbard" userId="1d4a9d99-d5ce-44ef-95ca-ec6a92907a60" providerId="ADAL" clId="{181FE7AD-EAFB-4093-BFC8-C25619E967A0}" dt="2022-12-16T13:45:07.115" v="48"/>
        <pc:sldMkLst>
          <pc:docMk/>
          <pc:sldMk cId="1801521897" sldId="850"/>
        </pc:sldMkLst>
      </pc:sldChg>
      <pc:sldChg chg="modSp mod replTag delTag">
        <pc:chgData name="Emily Hubbard" userId="1d4a9d99-d5ce-44ef-95ca-ec6a92907a60" providerId="ADAL" clId="{181FE7AD-EAFB-4093-BFC8-C25619E967A0}" dt="2022-12-16T13:46:24.957" v="86"/>
        <pc:sldMkLst>
          <pc:docMk/>
          <pc:sldMk cId="239663666" sldId="851"/>
        </pc:sldMkLst>
        <pc:spChg chg="mod">
          <ac:chgData name="Emily Hubbard" userId="1d4a9d99-d5ce-44ef-95ca-ec6a92907a60" providerId="ADAL" clId="{181FE7AD-EAFB-4093-BFC8-C25619E967A0}" dt="2022-12-16T13:45:55.483" v="75" actId="1037"/>
          <ac:spMkLst>
            <pc:docMk/>
            <pc:sldMk cId="239663666" sldId="851"/>
            <ac:spMk id="7" creationId="{9A3B01A5-1337-58B8-C229-EA50099833EC}"/>
          </ac:spMkLst>
        </pc:spChg>
      </pc:sldChg>
      <pc:sldChg chg="replTag delTag">
        <pc:chgData name="Emily Hubbard" userId="1d4a9d99-d5ce-44ef-95ca-ec6a92907a60" providerId="ADAL" clId="{181FE7AD-EAFB-4093-BFC8-C25619E967A0}" dt="2022-12-16T13:49:20.963" v="151"/>
        <pc:sldMkLst>
          <pc:docMk/>
          <pc:sldMk cId="2907104490" sldId="853"/>
        </pc:sldMkLst>
      </pc:sldChg>
      <pc:sldChg chg="replTag delTag">
        <pc:chgData name="Emily Hubbard" userId="1d4a9d99-d5ce-44ef-95ca-ec6a92907a60" providerId="ADAL" clId="{181FE7AD-EAFB-4093-BFC8-C25619E967A0}" dt="2022-12-16T13:50:34.044" v="157"/>
        <pc:sldMkLst>
          <pc:docMk/>
          <pc:sldMk cId="2890797461" sldId="854"/>
        </pc:sldMkLst>
      </pc:sldChg>
      <pc:sldChg chg="replTag delTag">
        <pc:chgData name="Emily Hubbard" userId="1d4a9d99-d5ce-44ef-95ca-ec6a92907a60" providerId="ADAL" clId="{181FE7AD-EAFB-4093-BFC8-C25619E967A0}" dt="2022-12-16T13:50:36.748" v="159"/>
        <pc:sldMkLst>
          <pc:docMk/>
          <pc:sldMk cId="3599780449" sldId="860"/>
        </pc:sldMkLst>
      </pc:sldChg>
      <pc:sldChg chg="modSp mod replTag delTag">
        <pc:chgData name="Emily Hubbard" userId="1d4a9d99-d5ce-44ef-95ca-ec6a92907a60" providerId="ADAL" clId="{181FE7AD-EAFB-4093-BFC8-C25619E967A0}" dt="2022-12-16T13:44:57.869" v="40"/>
        <pc:sldMkLst>
          <pc:docMk/>
          <pc:sldMk cId="3517945056" sldId="863"/>
        </pc:sldMkLst>
        <pc:spChg chg="mod">
          <ac:chgData name="Emily Hubbard" userId="1d4a9d99-d5ce-44ef-95ca-ec6a92907a60" providerId="ADAL" clId="{181FE7AD-EAFB-4093-BFC8-C25619E967A0}" dt="2022-12-16T13:44:56.271" v="38" actId="12"/>
          <ac:spMkLst>
            <pc:docMk/>
            <pc:sldMk cId="3517945056" sldId="863"/>
            <ac:spMk id="8" creationId="{EF53AF49-5792-0808-0404-C10D71F8FDE9}"/>
          </ac:spMkLst>
        </pc:spChg>
      </pc:sldChg>
      <pc:sldChg chg="replTag delTag">
        <pc:chgData name="Emily Hubbard" userId="1d4a9d99-d5ce-44ef-95ca-ec6a92907a60" providerId="ADAL" clId="{181FE7AD-EAFB-4093-BFC8-C25619E967A0}" dt="2022-12-16T13:50:41.775" v="161"/>
        <pc:sldMkLst>
          <pc:docMk/>
          <pc:sldMk cId="2554752158" sldId="914"/>
        </pc:sldMkLst>
      </pc:sldChg>
      <pc:sldChg chg="modSp mod replTag delTag">
        <pc:chgData name="Emily Hubbard" userId="1d4a9d99-d5ce-44ef-95ca-ec6a92907a60" providerId="ADAL" clId="{181FE7AD-EAFB-4093-BFC8-C25619E967A0}" dt="2022-12-16T13:46:24.194" v="84" actId="1582"/>
        <pc:sldMkLst>
          <pc:docMk/>
          <pc:sldMk cId="1265342299" sldId="915"/>
        </pc:sldMkLst>
        <pc:spChg chg="mod">
          <ac:chgData name="Emily Hubbard" userId="1d4a9d99-d5ce-44ef-95ca-ec6a92907a60" providerId="ADAL" clId="{181FE7AD-EAFB-4093-BFC8-C25619E967A0}" dt="2022-12-16T13:46:24.194" v="84" actId="1582"/>
          <ac:spMkLst>
            <pc:docMk/>
            <pc:sldMk cId="1265342299" sldId="915"/>
            <ac:spMk id="5" creationId="{B587BE92-533F-CAE1-6C31-E5B87814C668}"/>
          </ac:spMkLst>
        </pc:spChg>
        <pc:spChg chg="mod">
          <ac:chgData name="Emily Hubbard" userId="1d4a9d99-d5ce-44ef-95ca-ec6a92907a60" providerId="ADAL" clId="{181FE7AD-EAFB-4093-BFC8-C25619E967A0}" dt="2022-12-16T13:44:37.158" v="25" actId="255"/>
          <ac:spMkLst>
            <pc:docMk/>
            <pc:sldMk cId="1265342299" sldId="915"/>
            <ac:spMk id="10" creationId="{F000275B-ACE5-CB87-26A4-DFABF696F24C}"/>
          </ac:spMkLst>
        </pc:spChg>
      </pc:sldChg>
      <pc:sldChg chg="addSp modSp mod replTag delTag modNotesTx">
        <pc:chgData name="Emily Hubbard" userId="1d4a9d99-d5ce-44ef-95ca-ec6a92907a60" providerId="ADAL" clId="{181FE7AD-EAFB-4093-BFC8-C25619E967A0}" dt="2022-12-16T13:47:54.814" v="149" actId="14100"/>
        <pc:sldMkLst>
          <pc:docMk/>
          <pc:sldMk cId="3300445984" sldId="916"/>
        </pc:sldMkLst>
        <pc:spChg chg="mod">
          <ac:chgData name="Emily Hubbard" userId="1d4a9d99-d5ce-44ef-95ca-ec6a92907a60" providerId="ADAL" clId="{181FE7AD-EAFB-4093-BFC8-C25619E967A0}" dt="2022-12-16T13:47:54.814" v="149" actId="14100"/>
          <ac:spMkLst>
            <pc:docMk/>
            <pc:sldMk cId="3300445984" sldId="916"/>
            <ac:spMk id="2" creationId="{22AD4A3C-5365-9424-A5E3-C4049354DEE5}"/>
          </ac:spMkLst>
        </pc:spChg>
        <pc:spChg chg="mod">
          <ac:chgData name="Emily Hubbard" userId="1d4a9d99-d5ce-44ef-95ca-ec6a92907a60" providerId="ADAL" clId="{181FE7AD-EAFB-4093-BFC8-C25619E967A0}" dt="2022-12-16T13:46:31.943" v="92" actId="207"/>
          <ac:spMkLst>
            <pc:docMk/>
            <pc:sldMk cId="3300445984" sldId="916"/>
            <ac:spMk id="8" creationId="{3C6FB2E1-19EB-BBD2-F41B-62D2AF502A54}"/>
          </ac:spMkLst>
        </pc:spChg>
        <pc:picChg chg="add mod">
          <ac:chgData name="Emily Hubbard" userId="1d4a9d99-d5ce-44ef-95ca-ec6a92907a60" providerId="ADAL" clId="{181FE7AD-EAFB-4093-BFC8-C25619E967A0}" dt="2022-12-16T13:47:26.898" v="96" actId="1076"/>
          <ac:picMkLst>
            <pc:docMk/>
            <pc:sldMk cId="3300445984" sldId="916"/>
            <ac:picMk id="4" creationId="{00897CE3-E6E7-9456-7E75-3152182AC940}"/>
          </ac:picMkLst>
        </pc:picChg>
      </pc:sldChg>
      <pc:sldChg chg="replTag delTag">
        <pc:chgData name="Emily Hubbard" userId="1d4a9d99-d5ce-44ef-95ca-ec6a92907a60" providerId="ADAL" clId="{181FE7AD-EAFB-4093-BFC8-C25619E967A0}" dt="2022-12-16T13:51:01.123" v="163"/>
        <pc:sldMkLst>
          <pc:docMk/>
          <pc:sldMk cId="2359332614" sldId="917"/>
        </pc:sldMkLst>
      </pc:sldChg>
    </pc:docChg>
  </pc:docChgLst>
  <pc:docChgLst>
    <pc:chgData name="Jacob Wilkes" userId="62a685a9-9ae4-4f1c-8d0b-5fb6cb9da683" providerId="ADAL" clId="{1311AB60-BDF2-446C-82BC-F7805E845118}"/>
    <pc:docChg chg="custSel modSld replTag delTag">
      <pc:chgData name="Jacob Wilkes" userId="62a685a9-9ae4-4f1c-8d0b-5fb6cb9da683" providerId="ADAL" clId="{1311AB60-BDF2-446C-82BC-F7805E845118}" dt="2022-11-21T19:12:11.946" v="32"/>
      <pc:docMkLst>
        <pc:docMk/>
      </pc:docMkLst>
      <pc:sldChg chg="replTag delTag">
        <pc:chgData name="Jacob Wilkes" userId="62a685a9-9ae4-4f1c-8d0b-5fb6cb9da683" providerId="ADAL" clId="{1311AB60-BDF2-446C-82BC-F7805E845118}" dt="2022-11-21T19:10:07.276" v="3"/>
        <pc:sldMkLst>
          <pc:docMk/>
          <pc:sldMk cId="907891355" sldId="295"/>
        </pc:sldMkLst>
      </pc:sldChg>
      <pc:sldChg chg="replTag delTag">
        <pc:chgData name="Jacob Wilkes" userId="62a685a9-9ae4-4f1c-8d0b-5fb6cb9da683" providerId="ADAL" clId="{1311AB60-BDF2-446C-82BC-F7805E845118}" dt="2022-11-21T19:11:55.287" v="5"/>
        <pc:sldMkLst>
          <pc:docMk/>
          <pc:sldMk cId="4070990076" sldId="296"/>
        </pc:sldMkLst>
      </pc:sldChg>
      <pc:sldChg chg="replTag delTag">
        <pc:chgData name="Jacob Wilkes" userId="62a685a9-9ae4-4f1c-8d0b-5fb6cb9da683" providerId="ADAL" clId="{1311AB60-BDF2-446C-82BC-F7805E845118}" dt="2022-11-21T19:12:11.946" v="32"/>
        <pc:sldMkLst>
          <pc:docMk/>
          <pc:sldMk cId="3712363524" sldId="755"/>
        </pc:sldMkLst>
      </pc:sldChg>
      <pc:sldChg chg="replTag delTag">
        <pc:chgData name="Jacob Wilkes" userId="62a685a9-9ae4-4f1c-8d0b-5fb6cb9da683" providerId="ADAL" clId="{1311AB60-BDF2-446C-82BC-F7805E845118}" dt="2022-11-21T19:12:10.637" v="30"/>
        <pc:sldMkLst>
          <pc:docMk/>
          <pc:sldMk cId="1801521897" sldId="850"/>
        </pc:sldMkLst>
      </pc:sldChg>
      <pc:sldChg chg="replTag delTag">
        <pc:chgData name="Jacob Wilkes" userId="62a685a9-9ae4-4f1c-8d0b-5fb6cb9da683" providerId="ADAL" clId="{1311AB60-BDF2-446C-82BC-F7805E845118}" dt="2022-11-21T19:11:56.505" v="7"/>
        <pc:sldMkLst>
          <pc:docMk/>
          <pc:sldMk cId="239663666" sldId="851"/>
        </pc:sldMkLst>
      </pc:sldChg>
      <pc:sldChg chg="replTag delTag">
        <pc:chgData name="Jacob Wilkes" userId="62a685a9-9ae4-4f1c-8d0b-5fb6cb9da683" providerId="ADAL" clId="{1311AB60-BDF2-446C-82BC-F7805E845118}" dt="2022-11-21T19:11:59.822" v="13"/>
        <pc:sldMkLst>
          <pc:docMk/>
          <pc:sldMk cId="2907104490" sldId="853"/>
        </pc:sldMkLst>
      </pc:sldChg>
      <pc:sldChg chg="replTag delTag">
        <pc:chgData name="Jacob Wilkes" userId="62a685a9-9ae4-4f1c-8d0b-5fb6cb9da683" providerId="ADAL" clId="{1311AB60-BDF2-446C-82BC-F7805E845118}" dt="2022-11-21T19:12:00.336" v="15"/>
        <pc:sldMkLst>
          <pc:docMk/>
          <pc:sldMk cId="2890797461" sldId="854"/>
        </pc:sldMkLst>
      </pc:sldChg>
      <pc:sldChg chg="replTag delTag">
        <pc:chgData name="Jacob Wilkes" userId="62a685a9-9ae4-4f1c-8d0b-5fb6cb9da683" providerId="ADAL" clId="{1311AB60-BDF2-446C-82BC-F7805E845118}" dt="2022-11-21T19:12:01.984" v="19"/>
        <pc:sldMkLst>
          <pc:docMk/>
          <pc:sldMk cId="3599780449" sldId="860"/>
        </pc:sldMkLst>
      </pc:sldChg>
      <pc:sldChg chg="modSp mod replTag delTag">
        <pc:chgData name="Jacob Wilkes" userId="62a685a9-9ae4-4f1c-8d0b-5fb6cb9da683" providerId="ADAL" clId="{1311AB60-BDF2-446C-82BC-F7805E845118}" dt="2022-11-21T19:12:05.899" v="24" actId="20577"/>
        <pc:sldMkLst>
          <pc:docMk/>
          <pc:sldMk cId="3517945056" sldId="863"/>
        </pc:sldMkLst>
        <pc:spChg chg="mod">
          <ac:chgData name="Jacob Wilkes" userId="62a685a9-9ae4-4f1c-8d0b-5fb6cb9da683" providerId="ADAL" clId="{1311AB60-BDF2-446C-82BC-F7805E845118}" dt="2022-11-21T19:12:05.899" v="24" actId="20577"/>
          <ac:spMkLst>
            <pc:docMk/>
            <pc:sldMk cId="3517945056" sldId="863"/>
            <ac:spMk id="8" creationId="{EF53AF49-5792-0808-0404-C10D71F8FDE9}"/>
          </ac:spMkLst>
        </pc:spChg>
      </pc:sldChg>
      <pc:sldChg chg="replTag delTag">
        <pc:chgData name="Jacob Wilkes" userId="62a685a9-9ae4-4f1c-8d0b-5fb6cb9da683" providerId="ADAL" clId="{1311AB60-BDF2-446C-82BC-F7805E845118}" dt="2022-11-21T19:12:07.604" v="26"/>
        <pc:sldMkLst>
          <pc:docMk/>
          <pc:sldMk cId="2554752158" sldId="914"/>
        </pc:sldMkLst>
      </pc:sldChg>
      <pc:sldChg chg="replTag delTag">
        <pc:chgData name="Jacob Wilkes" userId="62a685a9-9ae4-4f1c-8d0b-5fb6cb9da683" providerId="ADAL" clId="{1311AB60-BDF2-446C-82BC-F7805E845118}" dt="2022-11-21T19:11:57.649" v="9"/>
        <pc:sldMkLst>
          <pc:docMk/>
          <pc:sldMk cId="1265342299" sldId="915"/>
        </pc:sldMkLst>
      </pc:sldChg>
      <pc:sldChg chg="replTag delTag">
        <pc:chgData name="Jacob Wilkes" userId="62a685a9-9ae4-4f1c-8d0b-5fb6cb9da683" providerId="ADAL" clId="{1311AB60-BDF2-446C-82BC-F7805E845118}" dt="2022-11-21T19:11:58.551" v="11"/>
        <pc:sldMkLst>
          <pc:docMk/>
          <pc:sldMk cId="3300445984" sldId="916"/>
        </pc:sldMkLst>
      </pc:sldChg>
      <pc:sldChg chg="replTag delTag">
        <pc:chgData name="Jacob Wilkes" userId="62a685a9-9ae4-4f1c-8d0b-5fb6cb9da683" providerId="ADAL" clId="{1311AB60-BDF2-446C-82BC-F7805E845118}" dt="2022-11-21T19:12:09.221" v="28"/>
        <pc:sldMkLst>
          <pc:docMk/>
          <pc:sldMk cId="2359332614" sldId="917"/>
        </pc:sldMkLst>
      </pc:sldChg>
    </pc:docChg>
  </pc:docChgLst>
  <pc:docChgLst>
    <pc:chgData name="Emily Hubbard" userId="S::emily.hubbard@sja.org.uk::1d4a9d99-d5ce-44ef-95ca-ec6a92907a60" providerId="AD" clId="Web-{0A23BC9F-C35E-49A6-BC56-1B967CDF45C7}"/>
    <pc:docChg chg="modSld">
      <pc:chgData name="Emily Hubbard" userId="S::emily.hubbard@sja.org.uk::1d4a9d99-d5ce-44ef-95ca-ec6a92907a60" providerId="AD" clId="Web-{0A23BC9F-C35E-49A6-BC56-1B967CDF45C7}" dt="2023-07-13T18:23:17.134" v="5" actId="20577"/>
      <pc:docMkLst>
        <pc:docMk/>
      </pc:docMkLst>
      <pc:sldChg chg="modSp">
        <pc:chgData name="Emily Hubbard" userId="S::emily.hubbard@sja.org.uk::1d4a9d99-d5ce-44ef-95ca-ec6a92907a60" providerId="AD" clId="Web-{0A23BC9F-C35E-49A6-BC56-1B967CDF45C7}" dt="2023-07-13T18:22:41.727" v="3" actId="14100"/>
        <pc:sldMkLst>
          <pc:docMk/>
          <pc:sldMk cId="3599780449" sldId="860"/>
        </pc:sldMkLst>
        <pc:spChg chg="mod">
          <ac:chgData name="Emily Hubbard" userId="S::emily.hubbard@sja.org.uk::1d4a9d99-d5ce-44ef-95ca-ec6a92907a60" providerId="AD" clId="Web-{0A23BC9F-C35E-49A6-BC56-1B967CDF45C7}" dt="2023-07-13T18:22:41.727" v="3" actId="14100"/>
          <ac:spMkLst>
            <pc:docMk/>
            <pc:sldMk cId="3599780449" sldId="860"/>
            <ac:spMk id="9" creationId="{B63907AB-0A47-3B67-7413-5C87BBA497EC}"/>
          </ac:spMkLst>
        </pc:spChg>
      </pc:sldChg>
      <pc:sldChg chg="modSp">
        <pc:chgData name="Emily Hubbard" userId="S::emily.hubbard@sja.org.uk::1d4a9d99-d5ce-44ef-95ca-ec6a92907a60" providerId="AD" clId="Web-{0A23BC9F-C35E-49A6-BC56-1B967CDF45C7}" dt="2023-07-13T18:23:17.134" v="5" actId="20577"/>
        <pc:sldMkLst>
          <pc:docMk/>
          <pc:sldMk cId="2359332614" sldId="917"/>
        </pc:sldMkLst>
        <pc:spChg chg="mod">
          <ac:chgData name="Emily Hubbard" userId="S::emily.hubbard@sja.org.uk::1d4a9d99-d5ce-44ef-95ca-ec6a92907a60" providerId="AD" clId="Web-{0A23BC9F-C35E-49A6-BC56-1B967CDF45C7}" dt="2023-07-13T18:23:17.134" v="5" actId="20577"/>
          <ac:spMkLst>
            <pc:docMk/>
            <pc:sldMk cId="2359332614" sldId="917"/>
            <ac:spMk id="8" creationId="{6D7402EC-5D07-5500-14F4-351F38083AF1}"/>
          </ac:spMkLst>
        </pc:spChg>
      </pc:sldChg>
    </pc:docChg>
  </pc:docChgLst>
  <pc:docChgLst>
    <pc:chgData name="Emily Hubbard" userId="1d4a9d99-d5ce-44ef-95ca-ec6a92907a60" providerId="ADAL" clId="{D1BED74F-B83D-45AD-A007-95CC5DDED478}"/>
    <pc:docChg chg="custSel addSld modSld">
      <pc:chgData name="Emily Hubbard" userId="1d4a9d99-d5ce-44ef-95ca-ec6a92907a60" providerId="ADAL" clId="{D1BED74F-B83D-45AD-A007-95CC5DDED478}" dt="2023-10-18T21:01:44.545" v="17" actId="20577"/>
      <pc:docMkLst>
        <pc:docMk/>
      </pc:docMkLst>
      <pc:sldChg chg="delSp modSp add mod">
        <pc:chgData name="Emily Hubbard" userId="1d4a9d99-d5ce-44ef-95ca-ec6a92907a60" providerId="ADAL" clId="{D1BED74F-B83D-45AD-A007-95CC5DDED478}" dt="2023-10-18T21:01:44.545" v="17" actId="20577"/>
        <pc:sldMkLst>
          <pc:docMk/>
          <pc:sldMk cId="419160087" sldId="918"/>
        </pc:sldMkLst>
        <pc:spChg chg="mod">
          <ac:chgData name="Emily Hubbard" userId="1d4a9d99-d5ce-44ef-95ca-ec6a92907a60" providerId="ADAL" clId="{D1BED74F-B83D-45AD-A007-95CC5DDED478}" dt="2023-10-18T21:01:44.545" v="17" actId="20577"/>
          <ac:spMkLst>
            <pc:docMk/>
            <pc:sldMk cId="419160087" sldId="918"/>
            <ac:spMk id="8" creationId="{F11AD65E-D046-C714-8AD1-2D4AB023829D}"/>
          </ac:spMkLst>
        </pc:spChg>
        <pc:graphicFrameChg chg="del">
          <ac:chgData name="Emily Hubbard" userId="1d4a9d99-d5ce-44ef-95ca-ec6a92907a60" providerId="ADAL" clId="{D1BED74F-B83D-45AD-A007-95CC5DDED478}" dt="2023-10-18T21:01:39.825" v="1" actId="478"/>
          <ac:graphicFrameMkLst>
            <pc:docMk/>
            <pc:sldMk cId="419160087" sldId="918"/>
            <ac:graphicFrameMk id="4" creationId="{6FABBA04-228D-C407-7D81-F43A45AAD3B3}"/>
          </ac:graphicFrameMkLst>
        </pc:graphicFrameChg>
      </pc:sldChg>
    </pc:docChg>
  </pc:docChgLst>
  <pc:docChgLst>
    <pc:chgData name="Emily Hubbard" userId="1d4a9d99-d5ce-44ef-95ca-ec6a92907a60" providerId="ADAL" clId="{8AF5A959-F5E4-4D59-8829-E206FE41F2B3}"/>
    <pc:docChg chg="custSel modSld">
      <pc:chgData name="Emily Hubbard" userId="1d4a9d99-d5ce-44ef-95ca-ec6a92907a60" providerId="ADAL" clId="{8AF5A959-F5E4-4D59-8829-E206FE41F2B3}" dt="2023-08-30T12:54:23.611" v="15" actId="207"/>
      <pc:docMkLst>
        <pc:docMk/>
      </pc:docMkLst>
      <pc:sldChg chg="addSp delSp modSp mod">
        <pc:chgData name="Emily Hubbard" userId="1d4a9d99-d5ce-44ef-95ca-ec6a92907a60" providerId="ADAL" clId="{8AF5A959-F5E4-4D59-8829-E206FE41F2B3}" dt="2023-08-30T12:53:49.203" v="2" actId="1076"/>
        <pc:sldMkLst>
          <pc:docMk/>
          <pc:sldMk cId="907891355" sldId="295"/>
        </pc:sldMkLst>
        <pc:picChg chg="del">
          <ac:chgData name="Emily Hubbard" userId="1d4a9d99-d5ce-44ef-95ca-ec6a92907a60" providerId="ADAL" clId="{8AF5A959-F5E4-4D59-8829-E206FE41F2B3}" dt="2023-08-30T12:53:46.111" v="0" actId="478"/>
          <ac:picMkLst>
            <pc:docMk/>
            <pc:sldMk cId="907891355" sldId="295"/>
            <ac:picMk id="2" creationId="{D9956BD8-2D94-419E-801C-E7170B891868}"/>
          </ac:picMkLst>
        </pc:picChg>
        <pc:picChg chg="del">
          <ac:chgData name="Emily Hubbard" userId="1d4a9d99-d5ce-44ef-95ca-ec6a92907a60" providerId="ADAL" clId="{8AF5A959-F5E4-4D59-8829-E206FE41F2B3}" dt="2023-08-30T12:53:46.111" v="0" actId="478"/>
          <ac:picMkLst>
            <pc:docMk/>
            <pc:sldMk cId="907891355" sldId="295"/>
            <ac:picMk id="5" creationId="{04C61E08-2F92-F9EA-1276-8E17D8490DB3}"/>
          </ac:picMkLst>
        </pc:picChg>
        <pc:picChg chg="add mod">
          <ac:chgData name="Emily Hubbard" userId="1d4a9d99-d5ce-44ef-95ca-ec6a92907a60" providerId="ADAL" clId="{8AF5A959-F5E4-4D59-8829-E206FE41F2B3}" dt="2023-08-30T12:53:49.203" v="2" actId="1076"/>
          <ac:picMkLst>
            <pc:docMk/>
            <pc:sldMk cId="907891355" sldId="295"/>
            <ac:picMk id="1026" creationId="{1D59E866-6FD1-5E6E-3D89-51C24D595D75}"/>
          </ac:picMkLst>
        </pc:picChg>
        <pc:picChg chg="add mod">
          <ac:chgData name="Emily Hubbard" userId="1d4a9d99-d5ce-44ef-95ca-ec6a92907a60" providerId="ADAL" clId="{8AF5A959-F5E4-4D59-8829-E206FE41F2B3}" dt="2023-08-30T12:53:49.203" v="2" actId="1076"/>
          <ac:picMkLst>
            <pc:docMk/>
            <pc:sldMk cId="907891355" sldId="295"/>
            <ac:picMk id="1027" creationId="{7F2AC4B7-7AA3-E565-16AF-15EDA0C7A719}"/>
          </ac:picMkLst>
        </pc:picChg>
      </pc:sldChg>
      <pc:sldChg chg="addSp delSp modSp mod">
        <pc:chgData name="Emily Hubbard" userId="1d4a9d99-d5ce-44ef-95ca-ec6a92907a60" providerId="ADAL" clId="{8AF5A959-F5E4-4D59-8829-E206FE41F2B3}" dt="2023-08-30T12:54:03.115" v="11" actId="1038"/>
        <pc:sldMkLst>
          <pc:docMk/>
          <pc:sldMk cId="3712363524" sldId="755"/>
        </pc:sldMkLst>
        <pc:picChg chg="del">
          <ac:chgData name="Emily Hubbard" userId="1d4a9d99-d5ce-44ef-95ca-ec6a92907a60" providerId="ADAL" clId="{8AF5A959-F5E4-4D59-8829-E206FE41F2B3}" dt="2023-08-30T12:53:53.028" v="3" actId="478"/>
          <ac:picMkLst>
            <pc:docMk/>
            <pc:sldMk cId="3712363524" sldId="755"/>
            <ac:picMk id="3" creationId="{955A712D-4804-E195-6965-E0DACD573C7D}"/>
          </ac:picMkLst>
        </pc:picChg>
        <pc:picChg chg="del">
          <ac:chgData name="Emily Hubbard" userId="1d4a9d99-d5ce-44ef-95ca-ec6a92907a60" providerId="ADAL" clId="{8AF5A959-F5E4-4D59-8829-E206FE41F2B3}" dt="2023-08-30T12:53:53.028" v="3" actId="478"/>
          <ac:picMkLst>
            <pc:docMk/>
            <pc:sldMk cId="3712363524" sldId="755"/>
            <ac:picMk id="5" creationId="{BACD9919-2036-69AC-F5EB-033995A574A7}"/>
          </ac:picMkLst>
        </pc:picChg>
        <pc:picChg chg="add mod">
          <ac:chgData name="Emily Hubbard" userId="1d4a9d99-d5ce-44ef-95ca-ec6a92907a60" providerId="ADAL" clId="{8AF5A959-F5E4-4D59-8829-E206FE41F2B3}" dt="2023-08-30T12:54:02.107" v="9" actId="1037"/>
          <ac:picMkLst>
            <pc:docMk/>
            <pc:sldMk cId="3712363524" sldId="755"/>
            <ac:picMk id="2050" creationId="{FF2FC123-9A67-BC86-B847-90B0DD275684}"/>
          </ac:picMkLst>
        </pc:picChg>
        <pc:picChg chg="add mod">
          <ac:chgData name="Emily Hubbard" userId="1d4a9d99-d5ce-44ef-95ca-ec6a92907a60" providerId="ADAL" clId="{8AF5A959-F5E4-4D59-8829-E206FE41F2B3}" dt="2023-08-30T12:54:03.115" v="11" actId="1038"/>
          <ac:picMkLst>
            <pc:docMk/>
            <pc:sldMk cId="3712363524" sldId="755"/>
            <ac:picMk id="2051" creationId="{C0C276DE-2B25-7FC8-BC37-EA0DE7537040}"/>
          </ac:picMkLst>
        </pc:picChg>
      </pc:sldChg>
      <pc:sldChg chg="modSp mod">
        <pc:chgData name="Emily Hubbard" userId="1d4a9d99-d5ce-44ef-95ca-ec6a92907a60" providerId="ADAL" clId="{8AF5A959-F5E4-4D59-8829-E206FE41F2B3}" dt="2023-08-30T12:54:23.611" v="15" actId="207"/>
        <pc:sldMkLst>
          <pc:docMk/>
          <pc:sldMk cId="2554752158" sldId="914"/>
        </pc:sldMkLst>
        <pc:spChg chg="mod">
          <ac:chgData name="Emily Hubbard" userId="1d4a9d99-d5ce-44ef-95ca-ec6a92907a60" providerId="ADAL" clId="{8AF5A959-F5E4-4D59-8829-E206FE41F2B3}" dt="2023-08-30T12:54:16.481" v="12" actId="207"/>
          <ac:spMkLst>
            <pc:docMk/>
            <pc:sldMk cId="2554752158" sldId="914"/>
            <ac:spMk id="6" creationId="{930B6BF9-9C7B-5EB7-2B7B-777F9AFA0FCD}"/>
          </ac:spMkLst>
        </pc:spChg>
        <pc:spChg chg="mod">
          <ac:chgData name="Emily Hubbard" userId="1d4a9d99-d5ce-44ef-95ca-ec6a92907a60" providerId="ADAL" clId="{8AF5A959-F5E4-4D59-8829-E206FE41F2B3}" dt="2023-08-30T12:54:20.795" v="14" actId="207"/>
          <ac:spMkLst>
            <pc:docMk/>
            <pc:sldMk cId="2554752158" sldId="914"/>
            <ac:spMk id="8" creationId="{182F496D-1781-F034-FF1E-251D6DEBFF73}"/>
          </ac:spMkLst>
        </pc:spChg>
        <pc:spChg chg="mod">
          <ac:chgData name="Emily Hubbard" userId="1d4a9d99-d5ce-44ef-95ca-ec6a92907a60" providerId="ADAL" clId="{8AF5A959-F5E4-4D59-8829-E206FE41F2B3}" dt="2023-08-30T12:54:18.420" v="13" actId="207"/>
          <ac:spMkLst>
            <pc:docMk/>
            <pc:sldMk cId="2554752158" sldId="914"/>
            <ac:spMk id="11" creationId="{09CFA76D-6B6C-35DA-B662-EB57ECCE7B88}"/>
          </ac:spMkLst>
        </pc:spChg>
        <pc:spChg chg="mod">
          <ac:chgData name="Emily Hubbard" userId="1d4a9d99-d5ce-44ef-95ca-ec6a92907a60" providerId="ADAL" clId="{8AF5A959-F5E4-4D59-8829-E206FE41F2B3}" dt="2023-08-30T12:54:23.611" v="15" actId="207"/>
          <ac:spMkLst>
            <pc:docMk/>
            <pc:sldMk cId="2554752158" sldId="914"/>
            <ac:spMk id="12" creationId="{320D6BB5-6CAF-3B78-7215-98A5CC7EFE9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0935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1FEF8BF7-BB1D-40E1-9A65-30CF0C300C0F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0935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97CEBE6F-ED55-4674-A041-62E78C7E4A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9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702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30AD4CC2-7BD0-4ACE-8318-8D25361700D1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50950"/>
            <a:ext cx="6015037" cy="3382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1" tIns="46215" rIns="92431" bIns="4621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2270"/>
            <a:ext cx="5510530" cy="3945493"/>
          </a:xfrm>
          <a:prstGeom prst="rect">
            <a:avLst/>
          </a:prstGeom>
        </p:spPr>
        <p:txBody>
          <a:bodyPr vert="horz" lIns="92431" tIns="46215" rIns="92431" bIns="4621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702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051F10D0-ADC9-44B9-B59D-1E4EF82F2F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92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139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1348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1006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dirty="0"/>
              <a:t>Students should role play and demonstrate how they would deal with each situation.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401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707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526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06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792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may include: </a:t>
            </a:r>
            <a:br>
              <a:rPr lang="en-GB" dirty="0"/>
            </a:br>
            <a:r>
              <a:rPr lang="en-GB" dirty="0"/>
              <a:t>- An object falling from a height (shelves)</a:t>
            </a:r>
            <a:br>
              <a:rPr lang="en-GB" dirty="0"/>
            </a:br>
            <a:r>
              <a:rPr lang="en-GB" dirty="0"/>
              <a:t>- Tripping on wires/chair legs</a:t>
            </a:r>
            <a:br>
              <a:rPr lang="en-GB" dirty="0"/>
            </a:br>
            <a:r>
              <a:rPr lang="en-GB" dirty="0"/>
              <a:t>- Sharp corners of desks/tables</a:t>
            </a:r>
            <a:br>
              <a:rPr lang="en-GB" dirty="0"/>
            </a:br>
            <a:r>
              <a:rPr lang="en-GB" dirty="0"/>
              <a:t>- Liquids being spilt</a:t>
            </a:r>
          </a:p>
          <a:p>
            <a:pPr marL="171450" indent="-171450">
              <a:buFontTx/>
              <a:buChar char="-"/>
            </a:pPr>
            <a:r>
              <a:rPr lang="en-GB" dirty="0"/>
              <a:t>Stacked boxes</a:t>
            </a:r>
          </a:p>
          <a:p>
            <a:pPr marL="171450" indent="-171450">
              <a:buFontTx/>
              <a:buChar char="-"/>
            </a:pPr>
            <a:r>
              <a:rPr lang="en-GB" dirty="0"/>
              <a:t>Electrical equipment not being cared for</a:t>
            </a:r>
          </a:p>
          <a:p>
            <a:pPr marL="171450" indent="-171450">
              <a:buFontTx/>
              <a:buChar char="-"/>
            </a:pPr>
            <a:r>
              <a:rPr lang="en-GB" dirty="0"/>
              <a:t>Broken equipment/stationary</a:t>
            </a:r>
          </a:p>
          <a:p>
            <a:pPr marL="171450" indent="-171450">
              <a:buFontTx/>
              <a:buChar char="-"/>
            </a:pPr>
            <a:r>
              <a:rPr lang="en-GB" dirty="0"/>
              <a:t>Shelving/bookcases/cabinets – things may fall if not used properly/cared for</a:t>
            </a:r>
            <a:br>
              <a:rPr lang="en-GB" dirty="0"/>
            </a:b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821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Last page of the word document has the answers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616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012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Can be stand up and sit down/ thumbs up / down  if needing an energiser to focus group</a:t>
            </a:r>
            <a:r>
              <a:rPr lang="en-GB" dirty="0">
                <a:cs typeface="Times"/>
              </a:rPr>
              <a:t> select what works best.</a:t>
            </a:r>
          </a:p>
          <a:p>
            <a:r>
              <a:rPr lang="en-GB" dirty="0">
                <a:cs typeface="Times"/>
              </a:rPr>
              <a:t>Questions:</a:t>
            </a:r>
          </a:p>
          <a:p>
            <a:pPr marL="285709" indent="-285709">
              <a:buFont typeface="Arial"/>
              <a:buChar char="•"/>
            </a:pPr>
            <a:r>
              <a:rPr lang="en-GB" dirty="0">
                <a:cs typeface="Times"/>
              </a:rPr>
              <a:t>Age</a:t>
            </a:r>
            <a:r>
              <a:rPr lang="en-GB" baseline="0" dirty="0">
                <a:cs typeface="Times"/>
              </a:rPr>
              <a:t> and gender of the casualty?</a:t>
            </a:r>
          </a:p>
          <a:p>
            <a:pPr marL="285709" indent="-285709">
              <a:buFont typeface="Arial"/>
              <a:buChar char="•"/>
            </a:pPr>
            <a:r>
              <a:rPr lang="en-GB" dirty="0"/>
              <a:t>What team you support?</a:t>
            </a:r>
          </a:p>
          <a:p>
            <a:pPr marL="285709" indent="-285709">
              <a:buFont typeface="Arial"/>
              <a:buChar char="•"/>
            </a:pPr>
            <a:r>
              <a:rPr lang="en-GB" dirty="0"/>
              <a:t>Is the casualty breathing?</a:t>
            </a:r>
          </a:p>
          <a:p>
            <a:pPr marL="285709" indent="-285709">
              <a:buFont typeface="Arial"/>
              <a:buChar char="•"/>
            </a:pPr>
            <a:r>
              <a:rPr lang="en-GB" dirty="0"/>
              <a:t>What’s happened?</a:t>
            </a:r>
          </a:p>
          <a:p>
            <a:pPr marL="285709" indent="-285709">
              <a:buFont typeface="Arial"/>
              <a:buChar char="•"/>
            </a:pPr>
            <a:r>
              <a:rPr lang="en-GB" dirty="0"/>
              <a:t>How tall you are?</a:t>
            </a:r>
          </a:p>
          <a:p>
            <a:pPr marL="285709" indent="-285709">
              <a:buFont typeface="Arial"/>
              <a:buChar char="•"/>
            </a:pPr>
            <a:r>
              <a:rPr lang="en-GB" dirty="0"/>
              <a:t>The address of the incident?</a:t>
            </a:r>
          </a:p>
          <a:p>
            <a:pPr marL="285709" indent="-285709">
              <a:buFont typeface="Arial"/>
              <a:buChar char="•"/>
            </a:pPr>
            <a:r>
              <a:rPr lang="en-GB" dirty="0"/>
              <a:t>Last night’s tea?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735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/>
              <a:t>Checking the address is not because they haven’t heard – it’s because people can make mistakes when they are panicking.  It does not delay help getting to you.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/>
              <a:t>Tell them of LIONEL to help whilst calling for help. </a:t>
            </a:r>
          </a:p>
          <a:p>
            <a:pPr marL="365125" indent="-365125">
              <a:spcAft>
                <a:spcPts val="488"/>
              </a:spcAft>
              <a:buClr>
                <a:srgbClr val="007A53"/>
              </a:buClr>
              <a:buSzPct val="100000"/>
              <a:buFont typeface="Lucida Grande"/>
              <a:buChar char="➤"/>
            </a:pPr>
            <a:r>
              <a:rPr lang="en-GB" sz="1200" b="1">
                <a:solidFill>
                  <a:srgbClr val="007A53"/>
                </a:solidFill>
              </a:rPr>
              <a:t>L</a:t>
            </a:r>
            <a:r>
              <a:rPr lang="en-GB" sz="1200">
                <a:solidFill>
                  <a:srgbClr val="000000"/>
                </a:solidFill>
              </a:rPr>
              <a:t>ocation</a:t>
            </a:r>
            <a:r>
              <a:rPr lang="en-GB" sz="1200"/>
              <a:t>. Tell them where the emergency is and where you want them to arrive</a:t>
            </a:r>
            <a:endParaRPr lang="en-US" sz="1200"/>
          </a:p>
          <a:p>
            <a:pPr marL="365125" indent="-365125">
              <a:spcAft>
                <a:spcPts val="488"/>
              </a:spcAft>
              <a:buClr>
                <a:srgbClr val="007A53"/>
              </a:buClr>
              <a:buSzPct val="100000"/>
              <a:buFont typeface="Lucida Grande"/>
              <a:buChar char="➤"/>
            </a:pPr>
            <a:r>
              <a:rPr lang="en-GB" sz="1200" b="1">
                <a:solidFill>
                  <a:srgbClr val="007A53"/>
                </a:solidFill>
              </a:rPr>
              <a:t>I</a:t>
            </a:r>
            <a:r>
              <a:rPr lang="en-GB" sz="1200">
                <a:solidFill>
                  <a:srgbClr val="000000"/>
                </a:solidFill>
              </a:rPr>
              <a:t>ncident</a:t>
            </a:r>
            <a:r>
              <a:rPr lang="en-GB" sz="1200"/>
              <a:t>. Tell them what has happened</a:t>
            </a:r>
            <a:endParaRPr lang="en-GB" sz="1200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rgbClr val="007A53"/>
              </a:buClr>
              <a:buSzPct val="100000"/>
              <a:buFont typeface="Lucida Grande"/>
              <a:buChar char="➤"/>
            </a:pPr>
            <a:r>
              <a:rPr lang="en-GB" sz="1200" b="1">
                <a:solidFill>
                  <a:srgbClr val="007A53"/>
                </a:solidFill>
              </a:rPr>
              <a:t>O</a:t>
            </a:r>
            <a:r>
              <a:rPr lang="en-GB" sz="1200"/>
              <a:t>ther services. Do you need more than one?</a:t>
            </a:r>
            <a:endParaRPr lang="en-GB" sz="1200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rgbClr val="007A53"/>
              </a:buClr>
              <a:buSzPct val="100000"/>
              <a:buFont typeface="Lucida Grande"/>
              <a:buChar char="➤"/>
            </a:pPr>
            <a:r>
              <a:rPr lang="en-GB" sz="1200" b="1">
                <a:solidFill>
                  <a:srgbClr val="007A53"/>
                </a:solidFill>
              </a:rPr>
              <a:t>N</a:t>
            </a:r>
            <a:r>
              <a:rPr lang="en-GB" sz="1200"/>
              <a:t>umber of people that are involved</a:t>
            </a:r>
            <a:endParaRPr lang="en-GB" sz="1200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rgbClr val="007A53"/>
              </a:buClr>
              <a:buSzPct val="100000"/>
              <a:buFont typeface="Lucida Grande"/>
              <a:buChar char="➤"/>
            </a:pPr>
            <a:r>
              <a:rPr lang="en-GB" sz="1200" b="1">
                <a:solidFill>
                  <a:srgbClr val="007A53"/>
                </a:solidFill>
              </a:rPr>
              <a:t>E</a:t>
            </a:r>
            <a:r>
              <a:rPr lang="en-GB" sz="1200"/>
              <a:t>xtent of the injuries. What types of injuries do people have?</a:t>
            </a:r>
            <a:endParaRPr lang="en-GB" sz="1200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rgbClr val="007A53"/>
              </a:buClr>
              <a:buSzPct val="100000"/>
              <a:buFont typeface="Lucida Grande"/>
              <a:buChar char="➤"/>
            </a:pPr>
            <a:r>
              <a:rPr lang="en-GB" sz="1200" b="1">
                <a:solidFill>
                  <a:srgbClr val="007A53"/>
                </a:solidFill>
              </a:rPr>
              <a:t>L</a:t>
            </a:r>
            <a:r>
              <a:rPr lang="en-GB" sz="1200"/>
              <a:t>ocation. Repeat again where they need to arrive.</a:t>
            </a:r>
            <a:endParaRPr lang="en-GB" sz="1200">
              <a:cs typeface="Arial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774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18/10/2023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9465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05ADB6-B832-4CC1-96DE-6F00B9758923}"/>
              </a:ext>
            </a:extLst>
          </p:cNvPr>
          <p:cNvSpPr/>
          <p:nvPr userDrawn="1"/>
        </p:nvSpPr>
        <p:spPr>
          <a:xfrm>
            <a:off x="6096000" y="1873250"/>
            <a:ext cx="6096000" cy="4270375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130F2F5-B9CA-4ED0-BBB0-2914D0A8289B}"/>
              </a:ext>
            </a:extLst>
          </p:cNvPr>
          <p:cNvSpPr>
            <a:spLocks noGrp="1"/>
          </p:cNvSpPr>
          <p:nvPr>
            <p:ph type="pic" sz="quarter" idx="99" hasCustomPrompt="1"/>
          </p:nvPr>
        </p:nvSpPr>
        <p:spPr>
          <a:xfrm>
            <a:off x="6784863" y="2469732"/>
            <a:ext cx="4718274" cy="30774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icon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599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CC461BF-003B-4500-A739-5FAF3DE5D41F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566302" y="240013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B5858B28-1515-45C5-AEE4-A55077E40017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301183" y="363602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730550-2FB1-49BF-B8CB-EDA7E3C208B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560298" y="47579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C7FE005-3918-417B-B820-DAC9AE3B98AB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2005689" y="558014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0C6017E-2EC9-4274-8102-56DB823B090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3794148" y="576840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D28D7FC-FDC4-4A14-8089-DF6DB6E9BBDF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5488477" y="5822189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0639A6A-1A97-4680-8289-4FBFC02A922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7344171" y="5781848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4512643-D483-499C-81A1-727769E8169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33467" y="549641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A390193-2BB1-43F0-9B59-B396A712999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10095009" y="44035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75E38EE0-D300-4F93-9DBE-C2DA102278FD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10339176" y="3188706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6EBC16D-71B6-4D31-8838-0DC66F59F744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9990241" y="202085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6E1F1467-6368-447D-B624-CBED4604243E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8405493" y="149989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F3C9C3E-0D4C-45B6-98E9-1BB9EB168AB2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404214" y="142110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502523A3-3513-45FD-9248-B200679E8835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55929" y="142506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D1665F71-A6C4-4709-B32C-35A7B40BE7AB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2291915" y="163659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7">
            <a:extLst>
              <a:ext uri="{FF2B5EF4-FFF2-40B4-BE49-F238E27FC236}">
                <a16:creationId xmlns:a16="http://schemas.microsoft.com/office/drawing/2014/main" id="{381411F1-AAC5-46CB-A14E-4A811D2A0F18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 flipV="1">
            <a:off x="1947277" y="3996256"/>
            <a:ext cx="267540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540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675407" y="77736"/>
                </a:lnTo>
                <a:lnTo>
                  <a:pt x="2675407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1" name="Text Placeholder 58">
            <a:extLst>
              <a:ext uri="{FF2B5EF4-FFF2-40B4-BE49-F238E27FC236}">
                <a16:creationId xmlns:a16="http://schemas.microsoft.com/office/drawing/2014/main" id="{1531AEE5-3F90-464B-B8D2-7A6F28647AD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20816704" flipV="1">
            <a:off x="2274654" y="4755141"/>
            <a:ext cx="236464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55975 w 2675407"/>
              <a:gd name="connsiteY4" fmla="*/ 281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64644"/>
              <a:gd name="connsiteY0" fmla="*/ 123456 h 123456"/>
              <a:gd name="connsiteX1" fmla="*/ 104475 w 2364644"/>
              <a:gd name="connsiteY1" fmla="*/ 105376 h 123456"/>
              <a:gd name="connsiteX2" fmla="*/ 115826 w 2364644"/>
              <a:gd name="connsiteY2" fmla="*/ 77736 h 123456"/>
              <a:gd name="connsiteX3" fmla="*/ 2364644 w 2364644"/>
              <a:gd name="connsiteY3" fmla="*/ 82022 h 123456"/>
              <a:gd name="connsiteX4" fmla="*/ 2355975 w 2364644"/>
              <a:gd name="connsiteY4" fmla="*/ 28147 h 123456"/>
              <a:gd name="connsiteX5" fmla="*/ 110199 w 2364644"/>
              <a:gd name="connsiteY5" fmla="*/ 32017 h 123456"/>
              <a:gd name="connsiteX6" fmla="*/ 104475 w 2364644"/>
              <a:gd name="connsiteY6" fmla="*/ 18080 h 123456"/>
              <a:gd name="connsiteX7" fmla="*/ 61200 w 2364644"/>
              <a:gd name="connsiteY7" fmla="*/ 0 h 123456"/>
              <a:gd name="connsiteX8" fmla="*/ 0 w 2364644"/>
              <a:gd name="connsiteY8" fmla="*/ 61728 h 123456"/>
              <a:gd name="connsiteX9" fmla="*/ 61200 w 236464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464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64644" y="82022"/>
                </a:lnTo>
                <a:lnTo>
                  <a:pt x="2355975" y="281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2" name="Text Placeholder 59">
            <a:extLst>
              <a:ext uri="{FF2B5EF4-FFF2-40B4-BE49-F238E27FC236}">
                <a16:creationId xmlns:a16="http://schemas.microsoft.com/office/drawing/2014/main" id="{0ACC3D0B-0BC5-43FF-AB4F-3D051CD52AA0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1137051" flipV="1">
            <a:off x="2323447" y="3358254"/>
            <a:ext cx="2319426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12110 w 2675407"/>
              <a:gd name="connsiteY4" fmla="*/ 32922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19426"/>
              <a:gd name="connsiteY0" fmla="*/ 123456 h 123456"/>
              <a:gd name="connsiteX1" fmla="*/ 104475 w 2319426"/>
              <a:gd name="connsiteY1" fmla="*/ 105376 h 123456"/>
              <a:gd name="connsiteX2" fmla="*/ 115826 w 2319426"/>
              <a:gd name="connsiteY2" fmla="*/ 77736 h 123456"/>
              <a:gd name="connsiteX3" fmla="*/ 2319426 w 2319426"/>
              <a:gd name="connsiteY3" fmla="*/ 77661 h 123456"/>
              <a:gd name="connsiteX4" fmla="*/ 2312110 w 2319426"/>
              <a:gd name="connsiteY4" fmla="*/ 32922 h 123456"/>
              <a:gd name="connsiteX5" fmla="*/ 110199 w 2319426"/>
              <a:gd name="connsiteY5" fmla="*/ 32017 h 123456"/>
              <a:gd name="connsiteX6" fmla="*/ 104475 w 2319426"/>
              <a:gd name="connsiteY6" fmla="*/ 18080 h 123456"/>
              <a:gd name="connsiteX7" fmla="*/ 61200 w 2319426"/>
              <a:gd name="connsiteY7" fmla="*/ 0 h 123456"/>
              <a:gd name="connsiteX8" fmla="*/ 0 w 2319426"/>
              <a:gd name="connsiteY8" fmla="*/ 61728 h 123456"/>
              <a:gd name="connsiteX9" fmla="*/ 61200 w 2319426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9426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19426" y="77661"/>
                </a:lnTo>
                <a:lnTo>
                  <a:pt x="2312110" y="329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3" name="Text Placeholder 60">
            <a:extLst>
              <a:ext uri="{FF2B5EF4-FFF2-40B4-BE49-F238E27FC236}">
                <a16:creationId xmlns:a16="http://schemas.microsoft.com/office/drawing/2014/main" id="{89E421E0-4760-46BF-BDFE-F01A36925945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rot="2572300" flipV="1">
            <a:off x="3323508" y="2855458"/>
            <a:ext cx="15097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502878 w 2675407"/>
              <a:gd name="connsiteY4" fmla="*/ 335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509789"/>
              <a:gd name="connsiteY0" fmla="*/ 123456 h 123456"/>
              <a:gd name="connsiteX1" fmla="*/ 104475 w 1509789"/>
              <a:gd name="connsiteY1" fmla="*/ 105376 h 123456"/>
              <a:gd name="connsiteX2" fmla="*/ 115826 w 1509789"/>
              <a:gd name="connsiteY2" fmla="*/ 77736 h 123456"/>
              <a:gd name="connsiteX3" fmla="*/ 1509789 w 1509789"/>
              <a:gd name="connsiteY3" fmla="*/ 76676 h 123456"/>
              <a:gd name="connsiteX4" fmla="*/ 1502878 w 1509789"/>
              <a:gd name="connsiteY4" fmla="*/ 33547 h 123456"/>
              <a:gd name="connsiteX5" fmla="*/ 110199 w 1509789"/>
              <a:gd name="connsiteY5" fmla="*/ 32017 h 123456"/>
              <a:gd name="connsiteX6" fmla="*/ 104475 w 1509789"/>
              <a:gd name="connsiteY6" fmla="*/ 18080 h 123456"/>
              <a:gd name="connsiteX7" fmla="*/ 61200 w 1509789"/>
              <a:gd name="connsiteY7" fmla="*/ 0 h 123456"/>
              <a:gd name="connsiteX8" fmla="*/ 0 w 1509789"/>
              <a:gd name="connsiteY8" fmla="*/ 61728 h 123456"/>
              <a:gd name="connsiteX9" fmla="*/ 61200 w 15097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97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509789" y="76676"/>
                </a:lnTo>
                <a:lnTo>
                  <a:pt x="1502878" y="335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4" name="Text Placeholder 61">
            <a:extLst>
              <a:ext uri="{FF2B5EF4-FFF2-40B4-BE49-F238E27FC236}">
                <a16:creationId xmlns:a16="http://schemas.microsoft.com/office/drawing/2014/main" id="{F7496B88-4B69-4F9F-8A64-61D2728BFEBB}"/>
              </a:ext>
            </a:extLst>
          </p:cNvPr>
          <p:cNvSpPr>
            <a:spLocks noGrp="1"/>
          </p:cNvSpPr>
          <p:nvPr>
            <p:ph type="body" sz="quarter" idx="127" hasCustomPrompt="1"/>
          </p:nvPr>
        </p:nvSpPr>
        <p:spPr>
          <a:xfrm rot="5092254" flipV="1">
            <a:off x="4769437" y="2458314"/>
            <a:ext cx="73008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719925 w 2675407"/>
              <a:gd name="connsiteY4" fmla="*/ 31879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730084"/>
              <a:gd name="connsiteY0" fmla="*/ 123456 h 123456"/>
              <a:gd name="connsiteX1" fmla="*/ 104475 w 730084"/>
              <a:gd name="connsiteY1" fmla="*/ 105376 h 123456"/>
              <a:gd name="connsiteX2" fmla="*/ 115826 w 730084"/>
              <a:gd name="connsiteY2" fmla="*/ 77736 h 123456"/>
              <a:gd name="connsiteX3" fmla="*/ 730084 w 730084"/>
              <a:gd name="connsiteY3" fmla="*/ 80002 h 123456"/>
              <a:gd name="connsiteX4" fmla="*/ 719925 w 730084"/>
              <a:gd name="connsiteY4" fmla="*/ 31879 h 123456"/>
              <a:gd name="connsiteX5" fmla="*/ 110199 w 730084"/>
              <a:gd name="connsiteY5" fmla="*/ 32017 h 123456"/>
              <a:gd name="connsiteX6" fmla="*/ 104475 w 730084"/>
              <a:gd name="connsiteY6" fmla="*/ 18080 h 123456"/>
              <a:gd name="connsiteX7" fmla="*/ 61200 w 730084"/>
              <a:gd name="connsiteY7" fmla="*/ 0 h 123456"/>
              <a:gd name="connsiteX8" fmla="*/ 0 w 730084"/>
              <a:gd name="connsiteY8" fmla="*/ 61728 h 123456"/>
              <a:gd name="connsiteX9" fmla="*/ 61200 w 73008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08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730084" y="80002"/>
                </a:lnTo>
                <a:lnTo>
                  <a:pt x="719925" y="31879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5" name="Text Placeholder 62">
            <a:extLst>
              <a:ext uri="{FF2B5EF4-FFF2-40B4-BE49-F238E27FC236}">
                <a16:creationId xmlns:a16="http://schemas.microsoft.com/office/drawing/2014/main" id="{B45CCB84-E086-446A-9ADD-5A4FA3B97BAE}"/>
              </a:ext>
            </a:extLst>
          </p:cNvPr>
          <p:cNvSpPr>
            <a:spLocks noGrp="1"/>
          </p:cNvSpPr>
          <p:nvPr>
            <p:ph type="body" sz="quarter" idx="128" hasCustomPrompt="1"/>
          </p:nvPr>
        </p:nvSpPr>
        <p:spPr>
          <a:xfrm rot="6221869" flipV="1">
            <a:off x="6576108" y="2385504"/>
            <a:ext cx="84023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828094 w 2675407"/>
              <a:gd name="connsiteY3" fmla="*/ 8255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840237"/>
              <a:gd name="connsiteY0" fmla="*/ 123456 h 123456"/>
              <a:gd name="connsiteX1" fmla="*/ 104475 w 840237"/>
              <a:gd name="connsiteY1" fmla="*/ 105376 h 123456"/>
              <a:gd name="connsiteX2" fmla="*/ 115826 w 840237"/>
              <a:gd name="connsiteY2" fmla="*/ 77736 h 123456"/>
              <a:gd name="connsiteX3" fmla="*/ 828094 w 840237"/>
              <a:gd name="connsiteY3" fmla="*/ 82556 h 123456"/>
              <a:gd name="connsiteX4" fmla="*/ 840237 w 840237"/>
              <a:gd name="connsiteY4" fmla="*/ 29452 h 123456"/>
              <a:gd name="connsiteX5" fmla="*/ 110199 w 840237"/>
              <a:gd name="connsiteY5" fmla="*/ 32017 h 123456"/>
              <a:gd name="connsiteX6" fmla="*/ 104475 w 840237"/>
              <a:gd name="connsiteY6" fmla="*/ 18080 h 123456"/>
              <a:gd name="connsiteX7" fmla="*/ 61200 w 840237"/>
              <a:gd name="connsiteY7" fmla="*/ 0 h 123456"/>
              <a:gd name="connsiteX8" fmla="*/ 0 w 840237"/>
              <a:gd name="connsiteY8" fmla="*/ 61728 h 123456"/>
              <a:gd name="connsiteX9" fmla="*/ 61200 w 84023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023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828094" y="82556"/>
                </a:lnTo>
                <a:lnTo>
                  <a:pt x="840237" y="2945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6" name="Text Placeholder 78">
            <a:extLst>
              <a:ext uri="{FF2B5EF4-FFF2-40B4-BE49-F238E27FC236}">
                <a16:creationId xmlns:a16="http://schemas.microsoft.com/office/drawing/2014/main" id="{45A23E44-6D54-4713-84A3-4BE9B296BCAF}"/>
              </a:ext>
            </a:extLst>
          </p:cNvPr>
          <p:cNvSpPr>
            <a:spLocks noGrp="1"/>
          </p:cNvSpPr>
          <p:nvPr>
            <p:ph type="body" sz="quarter" idx="129" hasCustomPrompt="1"/>
          </p:nvPr>
        </p:nvSpPr>
        <p:spPr>
          <a:xfrm rot="8504871" flipV="1">
            <a:off x="7519189" y="2569103"/>
            <a:ext cx="140895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379897 w 2675407"/>
              <a:gd name="connsiteY3" fmla="*/ 81859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408955"/>
              <a:gd name="connsiteY0" fmla="*/ 123456 h 123456"/>
              <a:gd name="connsiteX1" fmla="*/ 104475 w 1408955"/>
              <a:gd name="connsiteY1" fmla="*/ 105376 h 123456"/>
              <a:gd name="connsiteX2" fmla="*/ 115826 w 1408955"/>
              <a:gd name="connsiteY2" fmla="*/ 77736 h 123456"/>
              <a:gd name="connsiteX3" fmla="*/ 1379897 w 1408955"/>
              <a:gd name="connsiteY3" fmla="*/ 81859 h 123456"/>
              <a:gd name="connsiteX4" fmla="*/ 1408955 w 1408955"/>
              <a:gd name="connsiteY4" fmla="*/ 32422 h 123456"/>
              <a:gd name="connsiteX5" fmla="*/ 110199 w 1408955"/>
              <a:gd name="connsiteY5" fmla="*/ 32017 h 123456"/>
              <a:gd name="connsiteX6" fmla="*/ 104475 w 1408955"/>
              <a:gd name="connsiteY6" fmla="*/ 18080 h 123456"/>
              <a:gd name="connsiteX7" fmla="*/ 61200 w 1408955"/>
              <a:gd name="connsiteY7" fmla="*/ 0 h 123456"/>
              <a:gd name="connsiteX8" fmla="*/ 0 w 1408955"/>
              <a:gd name="connsiteY8" fmla="*/ 61728 h 123456"/>
              <a:gd name="connsiteX9" fmla="*/ 61200 w 140895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895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79897" y="81859"/>
                </a:lnTo>
                <a:lnTo>
                  <a:pt x="1408955" y="324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7" name="Text Placeholder 79">
            <a:extLst>
              <a:ext uri="{FF2B5EF4-FFF2-40B4-BE49-F238E27FC236}">
                <a16:creationId xmlns:a16="http://schemas.microsoft.com/office/drawing/2014/main" id="{3C0CE4C1-E370-44F3-B0B3-ADE8127C6CFF}"/>
              </a:ext>
            </a:extLst>
          </p:cNvPr>
          <p:cNvSpPr>
            <a:spLocks noGrp="1"/>
          </p:cNvSpPr>
          <p:nvPr>
            <p:ph type="body" sz="quarter" idx="130" hasCustomPrompt="1"/>
          </p:nvPr>
        </p:nvSpPr>
        <p:spPr>
          <a:xfrm rot="9873260" flipV="1">
            <a:off x="7671686" y="2984926"/>
            <a:ext cx="243040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04852 w 2675407"/>
              <a:gd name="connsiteY3" fmla="*/ 7951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30405"/>
              <a:gd name="connsiteY0" fmla="*/ 123456 h 123456"/>
              <a:gd name="connsiteX1" fmla="*/ 104475 w 2430405"/>
              <a:gd name="connsiteY1" fmla="*/ 105376 h 123456"/>
              <a:gd name="connsiteX2" fmla="*/ 115826 w 2430405"/>
              <a:gd name="connsiteY2" fmla="*/ 77736 h 123456"/>
              <a:gd name="connsiteX3" fmla="*/ 2404852 w 2430405"/>
              <a:gd name="connsiteY3" fmla="*/ 79517 h 123456"/>
              <a:gd name="connsiteX4" fmla="*/ 2430405 w 2430405"/>
              <a:gd name="connsiteY4" fmla="*/ 31951 h 123456"/>
              <a:gd name="connsiteX5" fmla="*/ 110199 w 2430405"/>
              <a:gd name="connsiteY5" fmla="*/ 32017 h 123456"/>
              <a:gd name="connsiteX6" fmla="*/ 104475 w 2430405"/>
              <a:gd name="connsiteY6" fmla="*/ 18080 h 123456"/>
              <a:gd name="connsiteX7" fmla="*/ 61200 w 2430405"/>
              <a:gd name="connsiteY7" fmla="*/ 0 h 123456"/>
              <a:gd name="connsiteX8" fmla="*/ 0 w 2430405"/>
              <a:gd name="connsiteY8" fmla="*/ 61728 h 123456"/>
              <a:gd name="connsiteX9" fmla="*/ 61200 w 243040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040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04852" y="79517"/>
                </a:lnTo>
                <a:lnTo>
                  <a:pt x="2430405" y="3195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8" name="Text Placeholder 80">
            <a:extLst>
              <a:ext uri="{FF2B5EF4-FFF2-40B4-BE49-F238E27FC236}">
                <a16:creationId xmlns:a16="http://schemas.microsoft.com/office/drawing/2014/main" id="{B59671CE-9198-440B-BC7D-ED785D4E52AC}"/>
              </a:ext>
            </a:extLst>
          </p:cNvPr>
          <p:cNvSpPr>
            <a:spLocks noGrp="1"/>
          </p:cNvSpPr>
          <p:nvPr>
            <p:ph type="body" sz="quarter" idx="131" hasCustomPrompt="1"/>
          </p:nvPr>
        </p:nvSpPr>
        <p:spPr>
          <a:xfrm rot="10612923" flipV="1">
            <a:off x="7700653" y="3652497"/>
            <a:ext cx="248422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84224 w 2675407"/>
              <a:gd name="connsiteY3" fmla="*/ 7808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84224"/>
              <a:gd name="connsiteY0" fmla="*/ 123456 h 123456"/>
              <a:gd name="connsiteX1" fmla="*/ 104475 w 2484224"/>
              <a:gd name="connsiteY1" fmla="*/ 105376 h 123456"/>
              <a:gd name="connsiteX2" fmla="*/ 115826 w 2484224"/>
              <a:gd name="connsiteY2" fmla="*/ 77736 h 123456"/>
              <a:gd name="connsiteX3" fmla="*/ 2484224 w 2484224"/>
              <a:gd name="connsiteY3" fmla="*/ 78087 h 123456"/>
              <a:gd name="connsiteX4" fmla="*/ 2479207 w 2484224"/>
              <a:gd name="connsiteY4" fmla="*/ 32641 h 123456"/>
              <a:gd name="connsiteX5" fmla="*/ 110199 w 2484224"/>
              <a:gd name="connsiteY5" fmla="*/ 32017 h 123456"/>
              <a:gd name="connsiteX6" fmla="*/ 104475 w 2484224"/>
              <a:gd name="connsiteY6" fmla="*/ 18080 h 123456"/>
              <a:gd name="connsiteX7" fmla="*/ 61200 w 2484224"/>
              <a:gd name="connsiteY7" fmla="*/ 0 h 123456"/>
              <a:gd name="connsiteX8" fmla="*/ 0 w 2484224"/>
              <a:gd name="connsiteY8" fmla="*/ 61728 h 123456"/>
              <a:gd name="connsiteX9" fmla="*/ 61200 w 248422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8422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84224" y="78087"/>
                </a:lnTo>
                <a:lnTo>
                  <a:pt x="2479207" y="3264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9" name="Text Placeholder 82">
            <a:extLst>
              <a:ext uri="{FF2B5EF4-FFF2-40B4-BE49-F238E27FC236}">
                <a16:creationId xmlns:a16="http://schemas.microsoft.com/office/drawing/2014/main" id="{12F47B41-4CBE-41F8-A5A0-8BE2C89564AD}"/>
              </a:ext>
            </a:extLst>
          </p:cNvPr>
          <p:cNvSpPr>
            <a:spLocks noGrp="1"/>
          </p:cNvSpPr>
          <p:nvPr>
            <p:ph type="body" sz="quarter" idx="132" hasCustomPrompt="1"/>
          </p:nvPr>
        </p:nvSpPr>
        <p:spPr>
          <a:xfrm rot="11435967" flipV="1">
            <a:off x="7885529" y="4421360"/>
            <a:ext cx="23994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398565 w 2675407"/>
              <a:gd name="connsiteY3" fmla="*/ 82155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99489"/>
              <a:gd name="connsiteY0" fmla="*/ 123456 h 123456"/>
              <a:gd name="connsiteX1" fmla="*/ 104475 w 2399489"/>
              <a:gd name="connsiteY1" fmla="*/ 105376 h 123456"/>
              <a:gd name="connsiteX2" fmla="*/ 115826 w 2399489"/>
              <a:gd name="connsiteY2" fmla="*/ 77736 h 123456"/>
              <a:gd name="connsiteX3" fmla="*/ 2398565 w 2399489"/>
              <a:gd name="connsiteY3" fmla="*/ 82155 h 123456"/>
              <a:gd name="connsiteX4" fmla="*/ 2399489 w 2399489"/>
              <a:gd name="connsiteY4" fmla="*/ 31497 h 123456"/>
              <a:gd name="connsiteX5" fmla="*/ 110199 w 2399489"/>
              <a:gd name="connsiteY5" fmla="*/ 32017 h 123456"/>
              <a:gd name="connsiteX6" fmla="*/ 104475 w 2399489"/>
              <a:gd name="connsiteY6" fmla="*/ 18080 h 123456"/>
              <a:gd name="connsiteX7" fmla="*/ 61200 w 2399489"/>
              <a:gd name="connsiteY7" fmla="*/ 0 h 123456"/>
              <a:gd name="connsiteX8" fmla="*/ 0 w 2399489"/>
              <a:gd name="connsiteY8" fmla="*/ 61728 h 123456"/>
              <a:gd name="connsiteX9" fmla="*/ 61200 w 23994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994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98565" y="82155"/>
                </a:lnTo>
                <a:lnTo>
                  <a:pt x="2399489" y="3149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0" name="Text Placeholder 83">
            <a:extLst>
              <a:ext uri="{FF2B5EF4-FFF2-40B4-BE49-F238E27FC236}">
                <a16:creationId xmlns:a16="http://schemas.microsoft.com/office/drawing/2014/main" id="{33CE37B6-EB5F-4264-9148-D0987F0A0452}"/>
              </a:ext>
            </a:extLst>
          </p:cNvPr>
          <p:cNvSpPr>
            <a:spLocks noGrp="1"/>
          </p:cNvSpPr>
          <p:nvPr>
            <p:ph type="body" sz="quarter" idx="133" hasCustomPrompt="1"/>
          </p:nvPr>
        </p:nvSpPr>
        <p:spPr>
          <a:xfrm rot="12314570" flipV="1">
            <a:off x="7787411" y="5132593"/>
            <a:ext cx="1980943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976398 w 2675407"/>
              <a:gd name="connsiteY3" fmla="*/ 75891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980943"/>
              <a:gd name="connsiteY0" fmla="*/ 123456 h 123456"/>
              <a:gd name="connsiteX1" fmla="*/ 104475 w 1980943"/>
              <a:gd name="connsiteY1" fmla="*/ 105376 h 123456"/>
              <a:gd name="connsiteX2" fmla="*/ 115826 w 1980943"/>
              <a:gd name="connsiteY2" fmla="*/ 77736 h 123456"/>
              <a:gd name="connsiteX3" fmla="*/ 1976398 w 1980943"/>
              <a:gd name="connsiteY3" fmla="*/ 75891 h 123456"/>
              <a:gd name="connsiteX4" fmla="*/ 1980943 w 1980943"/>
              <a:gd name="connsiteY4" fmla="*/ 32313 h 123456"/>
              <a:gd name="connsiteX5" fmla="*/ 110199 w 1980943"/>
              <a:gd name="connsiteY5" fmla="*/ 32017 h 123456"/>
              <a:gd name="connsiteX6" fmla="*/ 104475 w 1980943"/>
              <a:gd name="connsiteY6" fmla="*/ 18080 h 123456"/>
              <a:gd name="connsiteX7" fmla="*/ 61200 w 1980943"/>
              <a:gd name="connsiteY7" fmla="*/ 0 h 123456"/>
              <a:gd name="connsiteX8" fmla="*/ 0 w 1980943"/>
              <a:gd name="connsiteY8" fmla="*/ 61728 h 123456"/>
              <a:gd name="connsiteX9" fmla="*/ 61200 w 1980943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0943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976398" y="75891"/>
                </a:lnTo>
                <a:lnTo>
                  <a:pt x="1980943" y="32313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1" name="Text Placeholder 84">
            <a:extLst>
              <a:ext uri="{FF2B5EF4-FFF2-40B4-BE49-F238E27FC236}">
                <a16:creationId xmlns:a16="http://schemas.microsoft.com/office/drawing/2014/main" id="{1DA4A096-DE3C-4FB1-A33A-5CA1737267E1}"/>
              </a:ext>
            </a:extLst>
          </p:cNvPr>
          <p:cNvSpPr>
            <a:spLocks noGrp="1"/>
          </p:cNvSpPr>
          <p:nvPr>
            <p:ph type="body" sz="quarter" idx="134" hasCustomPrompt="1"/>
          </p:nvPr>
        </p:nvSpPr>
        <p:spPr>
          <a:xfrm rot="14767767" flipV="1">
            <a:off x="7516746" y="5207560"/>
            <a:ext cx="65325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642037 w 2675407"/>
              <a:gd name="connsiteY3" fmla="*/ 76514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53259"/>
              <a:gd name="connsiteY0" fmla="*/ 123456 h 123456"/>
              <a:gd name="connsiteX1" fmla="*/ 104475 w 653259"/>
              <a:gd name="connsiteY1" fmla="*/ 105376 h 123456"/>
              <a:gd name="connsiteX2" fmla="*/ 115826 w 653259"/>
              <a:gd name="connsiteY2" fmla="*/ 77736 h 123456"/>
              <a:gd name="connsiteX3" fmla="*/ 642037 w 653259"/>
              <a:gd name="connsiteY3" fmla="*/ 76514 h 123456"/>
              <a:gd name="connsiteX4" fmla="*/ 653259 w 653259"/>
              <a:gd name="connsiteY4" fmla="*/ 31322 h 123456"/>
              <a:gd name="connsiteX5" fmla="*/ 110199 w 653259"/>
              <a:gd name="connsiteY5" fmla="*/ 32017 h 123456"/>
              <a:gd name="connsiteX6" fmla="*/ 104475 w 653259"/>
              <a:gd name="connsiteY6" fmla="*/ 18080 h 123456"/>
              <a:gd name="connsiteX7" fmla="*/ 61200 w 653259"/>
              <a:gd name="connsiteY7" fmla="*/ 0 h 123456"/>
              <a:gd name="connsiteX8" fmla="*/ 0 w 653259"/>
              <a:gd name="connsiteY8" fmla="*/ 61728 h 123456"/>
              <a:gd name="connsiteX9" fmla="*/ 61200 w 65325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325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42037" y="76514"/>
                </a:lnTo>
                <a:lnTo>
                  <a:pt x="653259" y="313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2" name="Text Placeholder 85">
            <a:extLst>
              <a:ext uri="{FF2B5EF4-FFF2-40B4-BE49-F238E27FC236}">
                <a16:creationId xmlns:a16="http://schemas.microsoft.com/office/drawing/2014/main" id="{11845864-0A67-44E1-A6A2-E953D6820EBD}"/>
              </a:ext>
            </a:extLst>
          </p:cNvPr>
          <p:cNvSpPr>
            <a:spLocks noGrp="1"/>
          </p:cNvSpPr>
          <p:nvPr>
            <p:ph type="body" sz="quarter" idx="135" hasCustomPrompt="1"/>
          </p:nvPr>
        </p:nvSpPr>
        <p:spPr>
          <a:xfrm rot="16200000" flipV="1">
            <a:off x="5932865" y="5294045"/>
            <a:ext cx="61223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608929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12230"/>
              <a:gd name="connsiteY0" fmla="*/ 123456 h 123456"/>
              <a:gd name="connsiteX1" fmla="*/ 104475 w 612230"/>
              <a:gd name="connsiteY1" fmla="*/ 105376 h 123456"/>
              <a:gd name="connsiteX2" fmla="*/ 115826 w 612230"/>
              <a:gd name="connsiteY2" fmla="*/ 77736 h 123456"/>
              <a:gd name="connsiteX3" fmla="*/ 612230 w 612230"/>
              <a:gd name="connsiteY3" fmla="*/ 81037 h 123456"/>
              <a:gd name="connsiteX4" fmla="*/ 608929 w 612230"/>
              <a:gd name="connsiteY4" fmla="*/ 32017 h 123456"/>
              <a:gd name="connsiteX5" fmla="*/ 110199 w 612230"/>
              <a:gd name="connsiteY5" fmla="*/ 32017 h 123456"/>
              <a:gd name="connsiteX6" fmla="*/ 104475 w 612230"/>
              <a:gd name="connsiteY6" fmla="*/ 18080 h 123456"/>
              <a:gd name="connsiteX7" fmla="*/ 61200 w 612230"/>
              <a:gd name="connsiteY7" fmla="*/ 0 h 123456"/>
              <a:gd name="connsiteX8" fmla="*/ 0 w 612230"/>
              <a:gd name="connsiteY8" fmla="*/ 61728 h 123456"/>
              <a:gd name="connsiteX9" fmla="*/ 61200 w 61223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23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12230" y="81037"/>
                </a:lnTo>
                <a:lnTo>
                  <a:pt x="608929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3" name="Text Placeholder 86">
            <a:extLst>
              <a:ext uri="{FF2B5EF4-FFF2-40B4-BE49-F238E27FC236}">
                <a16:creationId xmlns:a16="http://schemas.microsoft.com/office/drawing/2014/main" id="{B43E9FB5-FB58-4978-B618-28A9D445C825}"/>
              </a:ext>
            </a:extLst>
          </p:cNvPr>
          <p:cNvSpPr>
            <a:spLocks noGrp="1"/>
          </p:cNvSpPr>
          <p:nvPr>
            <p:ph type="body" sz="quarter" idx="136" hasCustomPrompt="1"/>
          </p:nvPr>
        </p:nvSpPr>
        <p:spPr>
          <a:xfrm rot="17775201" flipV="1">
            <a:off x="4499330" y="5256906"/>
            <a:ext cx="58494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565764 w 2675407"/>
              <a:gd name="connsiteY4" fmla="*/ 33161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584949"/>
              <a:gd name="connsiteY0" fmla="*/ 123456 h 123456"/>
              <a:gd name="connsiteX1" fmla="*/ 104475 w 584949"/>
              <a:gd name="connsiteY1" fmla="*/ 105376 h 123456"/>
              <a:gd name="connsiteX2" fmla="*/ 115826 w 584949"/>
              <a:gd name="connsiteY2" fmla="*/ 77736 h 123456"/>
              <a:gd name="connsiteX3" fmla="*/ 584949 w 584949"/>
              <a:gd name="connsiteY3" fmla="*/ 77298 h 123456"/>
              <a:gd name="connsiteX4" fmla="*/ 565764 w 584949"/>
              <a:gd name="connsiteY4" fmla="*/ 33161 h 123456"/>
              <a:gd name="connsiteX5" fmla="*/ 110199 w 584949"/>
              <a:gd name="connsiteY5" fmla="*/ 32017 h 123456"/>
              <a:gd name="connsiteX6" fmla="*/ 104475 w 584949"/>
              <a:gd name="connsiteY6" fmla="*/ 18080 h 123456"/>
              <a:gd name="connsiteX7" fmla="*/ 61200 w 584949"/>
              <a:gd name="connsiteY7" fmla="*/ 0 h 123456"/>
              <a:gd name="connsiteX8" fmla="*/ 0 w 584949"/>
              <a:gd name="connsiteY8" fmla="*/ 61728 h 123456"/>
              <a:gd name="connsiteX9" fmla="*/ 61200 w 58494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494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584949" y="77298"/>
                </a:lnTo>
                <a:lnTo>
                  <a:pt x="565764" y="3316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4" name="Text Placeholder 87">
            <a:extLst>
              <a:ext uri="{FF2B5EF4-FFF2-40B4-BE49-F238E27FC236}">
                <a16:creationId xmlns:a16="http://schemas.microsoft.com/office/drawing/2014/main" id="{27FE99A4-4A6A-446F-851D-48257093F3C4}"/>
              </a:ext>
            </a:extLst>
          </p:cNvPr>
          <p:cNvSpPr>
            <a:spLocks noGrp="1"/>
          </p:cNvSpPr>
          <p:nvPr>
            <p:ph type="body" sz="quarter" idx="137" hasCustomPrompt="1"/>
          </p:nvPr>
        </p:nvSpPr>
        <p:spPr>
          <a:xfrm rot="19585133" flipV="1">
            <a:off x="3340999" y="5047751"/>
            <a:ext cx="138447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373490 w 2675407"/>
              <a:gd name="connsiteY4" fmla="*/ 28626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384470"/>
              <a:gd name="connsiteY0" fmla="*/ 123456 h 123456"/>
              <a:gd name="connsiteX1" fmla="*/ 104475 w 1384470"/>
              <a:gd name="connsiteY1" fmla="*/ 105376 h 123456"/>
              <a:gd name="connsiteX2" fmla="*/ 115826 w 1384470"/>
              <a:gd name="connsiteY2" fmla="*/ 77736 h 123456"/>
              <a:gd name="connsiteX3" fmla="*/ 1384470 w 1384470"/>
              <a:gd name="connsiteY3" fmla="*/ 78944 h 123456"/>
              <a:gd name="connsiteX4" fmla="*/ 1373490 w 1384470"/>
              <a:gd name="connsiteY4" fmla="*/ 28626 h 123456"/>
              <a:gd name="connsiteX5" fmla="*/ 110199 w 1384470"/>
              <a:gd name="connsiteY5" fmla="*/ 32017 h 123456"/>
              <a:gd name="connsiteX6" fmla="*/ 104475 w 1384470"/>
              <a:gd name="connsiteY6" fmla="*/ 18080 h 123456"/>
              <a:gd name="connsiteX7" fmla="*/ 61200 w 1384470"/>
              <a:gd name="connsiteY7" fmla="*/ 0 h 123456"/>
              <a:gd name="connsiteX8" fmla="*/ 0 w 1384470"/>
              <a:gd name="connsiteY8" fmla="*/ 61728 h 123456"/>
              <a:gd name="connsiteX9" fmla="*/ 61200 w 138447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447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84470" y="78944"/>
                </a:lnTo>
                <a:lnTo>
                  <a:pt x="1373490" y="28626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8BE27A0-640F-4AC8-A354-D4D964CB928D}"/>
              </a:ext>
            </a:extLst>
          </p:cNvPr>
          <p:cNvSpPr/>
          <p:nvPr userDrawn="1"/>
        </p:nvSpPr>
        <p:spPr>
          <a:xfrm>
            <a:off x="4535922" y="2711922"/>
            <a:ext cx="3472665" cy="2426738"/>
          </a:xfrm>
          <a:prstGeom prst="rect">
            <a:avLst/>
          </a:prstGeom>
          <a:solidFill>
            <a:srgbClr val="007A5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8400EE77-6B83-4162-B5EF-C9D9E5CE1232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680239" y="3066360"/>
            <a:ext cx="3135856" cy="173008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2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1194588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571117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881823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4163396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5470970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id="{5F7DFF70-DF66-484A-9FB0-E9AE809757F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flipV="1">
            <a:off x="6015907" y="2506755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297C2A9-188D-4EED-A4A6-5934D08BC962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flipV="1">
            <a:off x="6008381" y="3816442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AB0F101C-D1E5-480D-A6F2-469E53BC2AEA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flipV="1">
            <a:off x="6010613" y="5060987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3396775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61683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277032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293510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3603017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954BB4-BE88-46B7-BAAC-4C7B125967C2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637958" y="425337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B9F0734-96C5-4160-8424-03A3963254C3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34266" y="4913573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2748757-45BD-4DC2-ADD4-74CC75501D81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634266" y="557164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2078328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1C3A0E5-56A4-4150-875F-5E40FE7844AC}"/>
              </a:ext>
            </a:extLst>
          </p:cNvPr>
          <p:cNvCxnSpPr>
            <a:cxnSpLocks/>
          </p:cNvCxnSpPr>
          <p:nvPr userDrawn="1"/>
        </p:nvCxnSpPr>
        <p:spPr>
          <a:xfrm>
            <a:off x="464784" y="3060519"/>
            <a:ext cx="1247873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286503-4457-40E5-886A-17C6FEB4C1EE}"/>
              </a:ext>
            </a:extLst>
          </p:cNvPr>
          <p:cNvCxnSpPr>
            <a:cxnSpLocks/>
          </p:cNvCxnSpPr>
          <p:nvPr userDrawn="1"/>
        </p:nvCxnSpPr>
        <p:spPr>
          <a:xfrm>
            <a:off x="444969" y="4641933"/>
            <a:ext cx="124437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3D62EF-FD37-4C30-9A39-98FC6719FB94}"/>
              </a:ext>
            </a:extLst>
          </p:cNvPr>
          <p:cNvCxnSpPr>
            <a:cxnSpLocks/>
          </p:cNvCxnSpPr>
          <p:nvPr userDrawn="1"/>
        </p:nvCxnSpPr>
        <p:spPr>
          <a:xfrm flipV="1">
            <a:off x="4168294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71BFF1-9158-46C9-A94C-93C5645FF838}"/>
              </a:ext>
            </a:extLst>
          </p:cNvPr>
          <p:cNvCxnSpPr>
            <a:cxnSpLocks/>
          </p:cNvCxnSpPr>
          <p:nvPr userDrawn="1"/>
        </p:nvCxnSpPr>
        <p:spPr>
          <a:xfrm flipV="1">
            <a:off x="8078478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E527BC39-451A-483A-B96E-BF4F2B3B3BB8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464784" y="1742030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1E46B811-7DE5-4542-B88F-E7A6EA8EC5D3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4402579" y="1742029"/>
            <a:ext cx="168340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44C0A70-06B0-4267-85AB-F5033747B8AE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8402707" y="1745812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36D66D28-EEA7-468A-A39B-EB2B4C40CAF4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429827" y="3417062"/>
            <a:ext cx="3416913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A1916A5E-7053-4E8C-98A9-B0C1C4E25506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4367622" y="3417061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CDB990BF-A735-4887-8D37-DB9ED18F7CA7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8367750" y="3420844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82FED4E-3E2F-4410-BBCE-41B2F44E08E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464784" y="4987107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6A86548-62F5-4B3B-88A3-1278732DDA8E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402579" y="4987106"/>
            <a:ext cx="339857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D354EC7B-3FB0-4816-8CBC-4498FC978D74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8402707" y="4990889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59495B89-C3FF-4BDF-B1CD-77C6CE1152AA}"/>
              </a:ext>
            </a:extLst>
          </p:cNvPr>
          <p:cNvSpPr>
            <a:spLocks noGrp="1"/>
          </p:cNvSpPr>
          <p:nvPr>
            <p:ph type="pic" sz="quarter" idx="104" hasCustomPrompt="1"/>
          </p:nvPr>
        </p:nvSpPr>
        <p:spPr>
          <a:xfrm>
            <a:off x="464784" y="2221771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CBA7A82A-CDE3-47EE-AFAD-A8B8CF0A3916}"/>
              </a:ext>
            </a:extLst>
          </p:cNvPr>
          <p:cNvSpPr>
            <a:spLocks noGrp="1"/>
          </p:cNvSpPr>
          <p:nvPr>
            <p:ph type="pic" sz="quarter" idx="105" hasCustomPrompt="1"/>
          </p:nvPr>
        </p:nvSpPr>
        <p:spPr>
          <a:xfrm>
            <a:off x="2240820" y="2221770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07FB7DCF-40CD-4322-B324-E4706C6079AC}"/>
              </a:ext>
            </a:extLst>
          </p:cNvPr>
          <p:cNvSpPr>
            <a:spLocks noGrp="1"/>
          </p:cNvSpPr>
          <p:nvPr>
            <p:ph type="pic" sz="quarter" idx="106" hasCustomPrompt="1"/>
          </p:nvPr>
        </p:nvSpPr>
        <p:spPr>
          <a:xfrm>
            <a:off x="464784" y="541668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57250FA9-DB5C-4FEA-B2B5-7268649A7FBB}"/>
              </a:ext>
            </a:extLst>
          </p:cNvPr>
          <p:cNvSpPr>
            <a:spLocks noGrp="1"/>
          </p:cNvSpPr>
          <p:nvPr>
            <p:ph type="pic" sz="quarter" idx="107" hasCustomPrompt="1"/>
          </p:nvPr>
        </p:nvSpPr>
        <p:spPr>
          <a:xfrm>
            <a:off x="2240820" y="541668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30288A56-3B5D-480A-8C9E-F5B1604A4364}"/>
              </a:ext>
            </a:extLst>
          </p:cNvPr>
          <p:cNvSpPr>
            <a:spLocks noGrp="1"/>
          </p:cNvSpPr>
          <p:nvPr>
            <p:ph type="pic" sz="quarter" idx="110" hasCustomPrompt="1"/>
          </p:nvPr>
        </p:nvSpPr>
        <p:spPr>
          <a:xfrm>
            <a:off x="444969" y="387274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B19F5049-E297-42D6-82B8-1029EEC4FEAD}"/>
              </a:ext>
            </a:extLst>
          </p:cNvPr>
          <p:cNvSpPr>
            <a:spLocks noGrp="1"/>
          </p:cNvSpPr>
          <p:nvPr>
            <p:ph type="pic" sz="quarter" idx="111" hasCustomPrompt="1"/>
          </p:nvPr>
        </p:nvSpPr>
        <p:spPr>
          <a:xfrm>
            <a:off x="2221005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3E4D7966-9159-4174-982A-44F94C8822BE}"/>
              </a:ext>
            </a:extLst>
          </p:cNvPr>
          <p:cNvSpPr>
            <a:spLocks noGrp="1"/>
          </p:cNvSpPr>
          <p:nvPr>
            <p:ph type="pic" sz="quarter" idx="112" hasCustomPrompt="1"/>
          </p:nvPr>
        </p:nvSpPr>
        <p:spPr>
          <a:xfrm>
            <a:off x="8387565" y="222555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E35F07CD-CF63-45DC-9836-E82747888597}"/>
              </a:ext>
            </a:extLst>
          </p:cNvPr>
          <p:cNvSpPr>
            <a:spLocks noGrp="1"/>
          </p:cNvSpPr>
          <p:nvPr>
            <p:ph type="pic" sz="quarter" idx="113" hasCustomPrompt="1"/>
          </p:nvPr>
        </p:nvSpPr>
        <p:spPr>
          <a:xfrm>
            <a:off x="10163601" y="2225552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CC95F195-E3F5-4D4B-93F7-19EEE61BBED2}"/>
              </a:ext>
            </a:extLst>
          </p:cNvPr>
          <p:cNvSpPr>
            <a:spLocks noGrp="1"/>
          </p:cNvSpPr>
          <p:nvPr>
            <p:ph type="pic" sz="quarter" idx="114" hasCustomPrompt="1"/>
          </p:nvPr>
        </p:nvSpPr>
        <p:spPr>
          <a:xfrm>
            <a:off x="8387565" y="54204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30965850-D79A-4391-8411-D2A209F999AB}"/>
              </a:ext>
            </a:extLst>
          </p:cNvPr>
          <p:cNvSpPr>
            <a:spLocks noGrp="1"/>
          </p:cNvSpPr>
          <p:nvPr>
            <p:ph type="pic" sz="quarter" idx="115" hasCustomPrompt="1"/>
          </p:nvPr>
        </p:nvSpPr>
        <p:spPr>
          <a:xfrm>
            <a:off x="10163601" y="542046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A8054237-7726-4865-9EBF-9D1A89D27BDE}"/>
              </a:ext>
            </a:extLst>
          </p:cNvPr>
          <p:cNvSpPr>
            <a:spLocks noGrp="1"/>
          </p:cNvSpPr>
          <p:nvPr>
            <p:ph type="pic" sz="quarter" idx="118" hasCustomPrompt="1"/>
          </p:nvPr>
        </p:nvSpPr>
        <p:spPr>
          <a:xfrm>
            <a:off x="8367750" y="387652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9" name="Picture Placeholder 2">
            <a:extLst>
              <a:ext uri="{FF2B5EF4-FFF2-40B4-BE49-F238E27FC236}">
                <a16:creationId xmlns:a16="http://schemas.microsoft.com/office/drawing/2014/main" id="{1D08BD35-18C5-425D-840F-9F919DB5A317}"/>
              </a:ext>
            </a:extLst>
          </p:cNvPr>
          <p:cNvSpPr>
            <a:spLocks noGrp="1"/>
          </p:cNvSpPr>
          <p:nvPr>
            <p:ph type="pic" sz="quarter" idx="119" hasCustomPrompt="1"/>
          </p:nvPr>
        </p:nvSpPr>
        <p:spPr>
          <a:xfrm>
            <a:off x="10143786" y="387652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0" name="Picture Placeholder 2">
            <a:extLst>
              <a:ext uri="{FF2B5EF4-FFF2-40B4-BE49-F238E27FC236}">
                <a16:creationId xmlns:a16="http://schemas.microsoft.com/office/drawing/2014/main" id="{6E849D89-C931-4F1D-95CB-B1AD7181B126}"/>
              </a:ext>
            </a:extLst>
          </p:cNvPr>
          <p:cNvSpPr>
            <a:spLocks noGrp="1"/>
          </p:cNvSpPr>
          <p:nvPr>
            <p:ph type="pic" sz="quarter" idx="120" hasCustomPrompt="1"/>
          </p:nvPr>
        </p:nvSpPr>
        <p:spPr>
          <a:xfrm>
            <a:off x="4402579" y="2221769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0FD27C00-8451-46EB-8A4A-78A81E1B97D2}"/>
              </a:ext>
            </a:extLst>
          </p:cNvPr>
          <p:cNvSpPr>
            <a:spLocks noGrp="1"/>
          </p:cNvSpPr>
          <p:nvPr>
            <p:ph type="pic" sz="quarter" idx="121" hasCustomPrompt="1"/>
          </p:nvPr>
        </p:nvSpPr>
        <p:spPr>
          <a:xfrm>
            <a:off x="6178615" y="22217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16FDE67E-E15B-4BB1-84F8-F5160FB4AFF4}"/>
              </a:ext>
            </a:extLst>
          </p:cNvPr>
          <p:cNvSpPr>
            <a:spLocks noGrp="1"/>
          </p:cNvSpPr>
          <p:nvPr>
            <p:ph type="pic" sz="quarter" idx="122" hasCustomPrompt="1"/>
          </p:nvPr>
        </p:nvSpPr>
        <p:spPr>
          <a:xfrm>
            <a:off x="4399385" y="541668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6BFCB079-B130-499A-BCF0-6FFE85A92AB4}"/>
              </a:ext>
            </a:extLst>
          </p:cNvPr>
          <p:cNvSpPr>
            <a:spLocks noGrp="1"/>
          </p:cNvSpPr>
          <p:nvPr>
            <p:ph type="pic" sz="quarter" idx="123" hasCustomPrompt="1"/>
          </p:nvPr>
        </p:nvSpPr>
        <p:spPr>
          <a:xfrm>
            <a:off x="6175421" y="541668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6" name="Picture Placeholder 2">
            <a:extLst>
              <a:ext uri="{FF2B5EF4-FFF2-40B4-BE49-F238E27FC236}">
                <a16:creationId xmlns:a16="http://schemas.microsoft.com/office/drawing/2014/main" id="{4B00B710-FA8E-40BC-A07F-D97B591C9704}"/>
              </a:ext>
            </a:extLst>
          </p:cNvPr>
          <p:cNvSpPr>
            <a:spLocks noGrp="1"/>
          </p:cNvSpPr>
          <p:nvPr>
            <p:ph type="pic" sz="quarter" idx="126" hasCustomPrompt="1"/>
          </p:nvPr>
        </p:nvSpPr>
        <p:spPr>
          <a:xfrm>
            <a:off x="4367621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7" name="Picture Placeholder 2">
            <a:extLst>
              <a:ext uri="{FF2B5EF4-FFF2-40B4-BE49-F238E27FC236}">
                <a16:creationId xmlns:a16="http://schemas.microsoft.com/office/drawing/2014/main" id="{07479D2B-68DD-4D5B-8A75-6C20ABD6B914}"/>
              </a:ext>
            </a:extLst>
          </p:cNvPr>
          <p:cNvSpPr>
            <a:spLocks noGrp="1"/>
          </p:cNvSpPr>
          <p:nvPr>
            <p:ph type="pic" sz="quarter" idx="127" hasCustomPrompt="1"/>
          </p:nvPr>
        </p:nvSpPr>
        <p:spPr>
          <a:xfrm>
            <a:off x="6143657" y="387274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327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>
            <a:extLst>
              <a:ext uri="{FF2B5EF4-FFF2-40B4-BE49-F238E27FC236}">
                <a16:creationId xmlns:a16="http://schemas.microsoft.com/office/drawing/2014/main" id="{46C345E6-DABF-4D8B-A058-B93E806A37E7}"/>
              </a:ext>
            </a:extLst>
          </p:cNvPr>
          <p:cNvSpPr/>
          <p:nvPr userDrawn="1"/>
        </p:nvSpPr>
        <p:spPr>
          <a:xfrm>
            <a:off x="5062694" y="3258657"/>
            <a:ext cx="2168252" cy="2200949"/>
          </a:xfrm>
          <a:prstGeom prst="ellipse">
            <a:avLst/>
          </a:prstGeom>
          <a:noFill/>
          <a:ln w="19050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EBDB5B-9A75-461B-98A5-1C0EBF4DBC87}"/>
              </a:ext>
            </a:extLst>
          </p:cNvPr>
          <p:cNvSpPr/>
          <p:nvPr userDrawn="1"/>
        </p:nvSpPr>
        <p:spPr>
          <a:xfrm>
            <a:off x="4019449" y="2213156"/>
            <a:ext cx="4253035" cy="4317171"/>
          </a:xfrm>
          <a:prstGeom prst="ellipse">
            <a:avLst/>
          </a:pr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46">
            <a:extLst>
              <a:ext uri="{FF2B5EF4-FFF2-40B4-BE49-F238E27FC236}">
                <a16:creationId xmlns:a16="http://schemas.microsoft.com/office/drawing/2014/main" id="{2AB3847C-02E1-4AEA-A263-64CFEC3AF6E6}"/>
              </a:ext>
            </a:extLst>
          </p:cNvPr>
          <p:cNvSpPr/>
          <p:nvPr userDrawn="1"/>
        </p:nvSpPr>
        <p:spPr>
          <a:xfrm>
            <a:off x="3051354" y="1234618"/>
            <a:ext cx="6213458" cy="5475110"/>
          </a:xfrm>
          <a:custGeom>
            <a:avLst/>
            <a:gdLst>
              <a:gd name="connsiteX0" fmla="*/ 3097595 w 6195188"/>
              <a:gd name="connsiteY0" fmla="*/ 0 h 5377912"/>
              <a:gd name="connsiteX1" fmla="*/ 6195188 w 6195188"/>
              <a:gd name="connsiteY1" fmla="*/ 3097594 h 5377912"/>
              <a:gd name="connsiteX2" fmla="*/ 5287924 w 6195188"/>
              <a:gd name="connsiteY2" fmla="*/ 5287924 h 5377912"/>
              <a:gd name="connsiteX3" fmla="*/ 5188912 w 6195188"/>
              <a:gd name="connsiteY3" fmla="*/ 5377912 h 5377912"/>
              <a:gd name="connsiteX4" fmla="*/ 1006277 w 6195188"/>
              <a:gd name="connsiteY4" fmla="*/ 5377912 h 5377912"/>
              <a:gd name="connsiteX5" fmla="*/ 907265 w 6195188"/>
              <a:gd name="connsiteY5" fmla="*/ 5287924 h 5377912"/>
              <a:gd name="connsiteX6" fmla="*/ 0 w 6195188"/>
              <a:gd name="connsiteY6" fmla="*/ 3097594 h 5377912"/>
              <a:gd name="connsiteX7" fmla="*/ 3097595 w 6195188"/>
              <a:gd name="connsiteY7" fmla="*/ 0 h 537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5188" h="5377912">
                <a:moveTo>
                  <a:pt x="3097595" y="0"/>
                </a:moveTo>
                <a:cubicBezTo>
                  <a:pt x="4808348" y="0"/>
                  <a:pt x="6195188" y="1386840"/>
                  <a:pt x="6195188" y="3097594"/>
                </a:cubicBezTo>
                <a:cubicBezTo>
                  <a:pt x="6195188" y="3952971"/>
                  <a:pt x="5848478" y="4727370"/>
                  <a:pt x="5287924" y="5287924"/>
                </a:cubicBezTo>
                <a:lnTo>
                  <a:pt x="5188912" y="5377912"/>
                </a:lnTo>
                <a:lnTo>
                  <a:pt x="1006277" y="5377912"/>
                </a:lnTo>
                <a:lnTo>
                  <a:pt x="907265" y="5287924"/>
                </a:lnTo>
                <a:cubicBezTo>
                  <a:pt x="346710" y="4727370"/>
                  <a:pt x="0" y="3952971"/>
                  <a:pt x="0" y="3097594"/>
                </a:cubicBezTo>
                <a:cubicBezTo>
                  <a:pt x="0" y="1386840"/>
                  <a:pt x="1386841" y="0"/>
                  <a:pt x="3097595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44">
            <a:extLst>
              <a:ext uri="{FF2B5EF4-FFF2-40B4-BE49-F238E27FC236}">
                <a16:creationId xmlns:a16="http://schemas.microsoft.com/office/drawing/2014/main" id="{AE7CEE1E-ACEA-4B53-A641-3681B5A380E1}"/>
              </a:ext>
            </a:extLst>
          </p:cNvPr>
          <p:cNvSpPr/>
          <p:nvPr userDrawn="1"/>
        </p:nvSpPr>
        <p:spPr>
          <a:xfrm>
            <a:off x="2005947" y="205271"/>
            <a:ext cx="8266379" cy="6519980"/>
          </a:xfrm>
          <a:custGeom>
            <a:avLst/>
            <a:gdLst>
              <a:gd name="connsiteX0" fmla="*/ 4134403 w 8268806"/>
              <a:gd name="connsiteY0" fmla="*/ 0 h 6425005"/>
              <a:gd name="connsiteX1" fmla="*/ 8268806 w 8268806"/>
              <a:gd name="connsiteY1" fmla="*/ 4134403 h 6425005"/>
              <a:gd name="connsiteX2" fmla="*/ 7769806 w 8268806"/>
              <a:gd name="connsiteY2" fmla="*/ 6105105 h 6425005"/>
              <a:gd name="connsiteX3" fmla="*/ 7575462 w 8268806"/>
              <a:gd name="connsiteY3" fmla="*/ 6425005 h 6425005"/>
              <a:gd name="connsiteX4" fmla="*/ 693344 w 8268806"/>
              <a:gd name="connsiteY4" fmla="*/ 6425005 h 6425005"/>
              <a:gd name="connsiteX5" fmla="*/ 499001 w 8268806"/>
              <a:gd name="connsiteY5" fmla="*/ 6105105 h 6425005"/>
              <a:gd name="connsiteX6" fmla="*/ 0 w 8268806"/>
              <a:gd name="connsiteY6" fmla="*/ 4134403 h 6425005"/>
              <a:gd name="connsiteX7" fmla="*/ 4134403 w 8268806"/>
              <a:gd name="connsiteY7" fmla="*/ 0 h 642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8806" h="6425005">
                <a:moveTo>
                  <a:pt x="4134403" y="0"/>
                </a:moveTo>
                <a:cubicBezTo>
                  <a:pt x="6417771" y="0"/>
                  <a:pt x="8268806" y="1851035"/>
                  <a:pt x="8268806" y="4134403"/>
                </a:cubicBezTo>
                <a:cubicBezTo>
                  <a:pt x="8268806" y="4847956"/>
                  <a:pt x="8088041" y="5519288"/>
                  <a:pt x="7769806" y="6105105"/>
                </a:cubicBezTo>
                <a:lnTo>
                  <a:pt x="7575462" y="6425005"/>
                </a:lnTo>
                <a:lnTo>
                  <a:pt x="693344" y="6425005"/>
                </a:lnTo>
                <a:lnTo>
                  <a:pt x="499001" y="6105105"/>
                </a:lnTo>
                <a:cubicBezTo>
                  <a:pt x="180766" y="5519288"/>
                  <a:pt x="0" y="4847956"/>
                  <a:pt x="0" y="4134403"/>
                </a:cubicBezTo>
                <a:cubicBezTo>
                  <a:pt x="0" y="1851035"/>
                  <a:pt x="1851036" y="0"/>
                  <a:pt x="4134403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43">
            <a:extLst>
              <a:ext uri="{FF2B5EF4-FFF2-40B4-BE49-F238E27FC236}">
                <a16:creationId xmlns:a16="http://schemas.microsoft.com/office/drawing/2014/main" id="{0015E211-82FC-475C-B797-44C59545479B}"/>
              </a:ext>
            </a:extLst>
          </p:cNvPr>
          <p:cNvSpPr/>
          <p:nvPr userDrawn="1"/>
        </p:nvSpPr>
        <p:spPr>
          <a:xfrm>
            <a:off x="1283252" y="1"/>
            <a:ext cx="9738162" cy="6728806"/>
          </a:xfrm>
          <a:custGeom>
            <a:avLst/>
            <a:gdLst>
              <a:gd name="connsiteX0" fmla="*/ 2676250 w 9714196"/>
              <a:gd name="connsiteY0" fmla="*/ 0 h 6612529"/>
              <a:gd name="connsiteX1" fmla="*/ 7037948 w 9714196"/>
              <a:gd name="connsiteY1" fmla="*/ 0 h 6612529"/>
              <a:gd name="connsiteX2" fmla="*/ 7172279 w 9714196"/>
              <a:gd name="connsiteY2" fmla="*/ 68801 h 6612529"/>
              <a:gd name="connsiteX3" fmla="*/ 9714196 w 9714196"/>
              <a:gd name="connsiteY3" fmla="*/ 4339673 h 6612529"/>
              <a:gd name="connsiteX4" fmla="*/ 9235233 w 9714196"/>
              <a:gd name="connsiteY4" fmla="*/ 6445426 h 6612529"/>
              <a:gd name="connsiteX5" fmla="*/ 9149648 w 9714196"/>
              <a:gd name="connsiteY5" fmla="*/ 6612529 h 6612529"/>
              <a:gd name="connsiteX6" fmla="*/ 564548 w 9714196"/>
              <a:gd name="connsiteY6" fmla="*/ 6612529 h 6612529"/>
              <a:gd name="connsiteX7" fmla="*/ 478963 w 9714196"/>
              <a:gd name="connsiteY7" fmla="*/ 6445426 h 6612529"/>
              <a:gd name="connsiteX8" fmla="*/ 0 w 9714196"/>
              <a:gd name="connsiteY8" fmla="*/ 4339673 h 6612529"/>
              <a:gd name="connsiteX9" fmla="*/ 2541917 w 9714196"/>
              <a:gd name="connsiteY9" fmla="*/ 68801 h 661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14196" h="6612529">
                <a:moveTo>
                  <a:pt x="2676250" y="0"/>
                </a:moveTo>
                <a:lnTo>
                  <a:pt x="7037948" y="0"/>
                </a:lnTo>
                <a:lnTo>
                  <a:pt x="7172279" y="68801"/>
                </a:lnTo>
                <a:cubicBezTo>
                  <a:pt x="8686359" y="891298"/>
                  <a:pt x="9714196" y="2495454"/>
                  <a:pt x="9714196" y="4339673"/>
                </a:cubicBezTo>
                <a:cubicBezTo>
                  <a:pt x="9714196" y="5094127"/>
                  <a:pt x="9542182" y="5808404"/>
                  <a:pt x="9235233" y="6445426"/>
                </a:cubicBezTo>
                <a:lnTo>
                  <a:pt x="9149648" y="6612529"/>
                </a:lnTo>
                <a:lnTo>
                  <a:pt x="564548" y="6612529"/>
                </a:lnTo>
                <a:lnTo>
                  <a:pt x="478963" y="6445426"/>
                </a:lnTo>
                <a:cubicBezTo>
                  <a:pt x="172014" y="5808404"/>
                  <a:pt x="0" y="5094127"/>
                  <a:pt x="0" y="4339673"/>
                </a:cubicBezTo>
                <a:cubicBezTo>
                  <a:pt x="0" y="2495454"/>
                  <a:pt x="1027837" y="891298"/>
                  <a:pt x="2541917" y="68801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42">
            <a:extLst>
              <a:ext uri="{FF2B5EF4-FFF2-40B4-BE49-F238E27FC236}">
                <a16:creationId xmlns:a16="http://schemas.microsoft.com/office/drawing/2014/main" id="{2AE96CD8-AEF8-4061-9F8A-D6114A42DB55}"/>
              </a:ext>
            </a:extLst>
          </p:cNvPr>
          <p:cNvSpPr/>
          <p:nvPr userDrawn="1"/>
        </p:nvSpPr>
        <p:spPr>
          <a:xfrm>
            <a:off x="429827" y="0"/>
            <a:ext cx="11438242" cy="6728346"/>
          </a:xfrm>
          <a:custGeom>
            <a:avLst/>
            <a:gdLst>
              <a:gd name="connsiteX0" fmla="*/ 1996403 w 11438242"/>
              <a:gd name="connsiteY0" fmla="*/ 0 h 6628390"/>
              <a:gd name="connsiteX1" fmla="*/ 9441839 w 11438242"/>
              <a:gd name="connsiteY1" fmla="*/ 0 h 6628390"/>
              <a:gd name="connsiteX2" fmla="*/ 9564529 w 11438242"/>
              <a:gd name="connsiteY2" fmla="*/ 106276 h 6628390"/>
              <a:gd name="connsiteX3" fmla="*/ 11438242 w 11438242"/>
              <a:gd name="connsiteY3" fmla="*/ 4339673 h 6628390"/>
              <a:gd name="connsiteX4" fmla="*/ 10988805 w 11438242"/>
              <a:gd name="connsiteY4" fmla="*/ 6565813 h 6628390"/>
              <a:gd name="connsiteX5" fmla="*/ 10960515 w 11438242"/>
              <a:gd name="connsiteY5" fmla="*/ 6628390 h 6628390"/>
              <a:gd name="connsiteX6" fmla="*/ 477727 w 11438242"/>
              <a:gd name="connsiteY6" fmla="*/ 6628390 h 6628390"/>
              <a:gd name="connsiteX7" fmla="*/ 449437 w 11438242"/>
              <a:gd name="connsiteY7" fmla="*/ 6565813 h 6628390"/>
              <a:gd name="connsiteX8" fmla="*/ 0 w 11438242"/>
              <a:gd name="connsiteY8" fmla="*/ 4339673 h 6628390"/>
              <a:gd name="connsiteX9" fmla="*/ 1873714 w 11438242"/>
              <a:gd name="connsiteY9" fmla="*/ 106276 h 662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38242" h="6628390">
                <a:moveTo>
                  <a:pt x="1996403" y="0"/>
                </a:moveTo>
                <a:lnTo>
                  <a:pt x="9441839" y="0"/>
                </a:lnTo>
                <a:lnTo>
                  <a:pt x="9564529" y="106276"/>
                </a:lnTo>
                <a:cubicBezTo>
                  <a:pt x="10715590" y="1152463"/>
                  <a:pt x="11438242" y="2661676"/>
                  <a:pt x="11438242" y="4339673"/>
                </a:cubicBezTo>
                <a:cubicBezTo>
                  <a:pt x="11438242" y="5129319"/>
                  <a:pt x="11278208" y="5881587"/>
                  <a:pt x="10988805" y="6565813"/>
                </a:cubicBezTo>
                <a:lnTo>
                  <a:pt x="10960515" y="6628390"/>
                </a:lnTo>
                <a:lnTo>
                  <a:pt x="477727" y="6628390"/>
                </a:lnTo>
                <a:lnTo>
                  <a:pt x="449437" y="6565813"/>
                </a:lnTo>
                <a:cubicBezTo>
                  <a:pt x="160034" y="5881587"/>
                  <a:pt x="0" y="5129319"/>
                  <a:pt x="0" y="4339673"/>
                </a:cubicBezTo>
                <a:cubicBezTo>
                  <a:pt x="0" y="2661676"/>
                  <a:pt x="722652" y="1152463"/>
                  <a:pt x="1873714" y="106276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02C749AC-29B9-4B0A-A7D9-4EC299B368EC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5261607" y="3931504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87837130-B5FD-4E23-B3EF-9BA57D9D812B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2757462" y="317155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37168111-1DAB-4F27-AB7C-61368F956DC6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6034137" y="17793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E01E466B-0E54-4053-873A-DDD1633DD7C3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8609468" y="3216379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47C1B000-09BD-4E49-ADA8-6382787FE6D4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9155182" y="4845903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0980918A-1E00-4FEA-8B17-F77E7EBBEE4A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9562676" y="1045090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D47A5BEF-D4F7-423A-9313-805B15D9B5A9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1392076" y="5102735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E43E0B6C-E91A-42F2-860B-A9F907378D6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20020" y="18218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198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iver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13CA208-46A2-4BF4-845C-FAB0C951D428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29826" y="1448580"/>
            <a:ext cx="11416431" cy="1705328"/>
          </a:xfrm>
          <a:prstGeom prst="rect">
            <a:avLst/>
          </a:prstGeom>
          <a:noFill/>
        </p:spPr>
        <p:txBody>
          <a:bodyPr anchor="t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600" b="0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Type here</a:t>
            </a:r>
          </a:p>
          <a:p>
            <a:pPr lvl="0"/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822D678-5520-45FE-891F-DC22FD652A74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29068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D428E72-24C7-4B30-B44E-75B722D4393D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63956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58E2BEC-1EA0-4D97-BBBE-9B34AFC8002C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298844" y="342900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7E597CD-5254-485B-A2A0-47BA3D37C45F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133732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CFA9752-4B2E-4D1D-8C44-D3C762E6C73E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29068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1DA75C5C-AE08-4AF5-ADA5-F711622EC8F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63956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DCB72DB7-502B-470D-9615-0BAD3EF5D81C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298844" y="4513162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D33CADC-5E52-4308-9F13-BF4528EB79FC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133732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1F47D4F-2F49-40B7-9CB3-360C99ABAA8E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29068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5755BA2-5B85-431A-B293-FCC673D633AB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63956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3084B10-6CAC-4514-9AE0-FD3B2CA0AA1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298844" y="5604567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3BB40745-2F99-434C-968A-BD6711870897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133732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18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 Week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144D83-960F-4E24-88EE-9E1501286D36}"/>
              </a:ext>
            </a:extLst>
          </p:cNvPr>
          <p:cNvSpPr txBox="1"/>
          <p:nvPr userDrawn="1"/>
        </p:nvSpPr>
        <p:spPr>
          <a:xfrm>
            <a:off x="429830" y="1877130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D3666E-0294-481F-B913-73B3F319A49D}"/>
              </a:ext>
            </a:extLst>
          </p:cNvPr>
          <p:cNvSpPr txBox="1"/>
          <p:nvPr userDrawn="1"/>
        </p:nvSpPr>
        <p:spPr>
          <a:xfrm>
            <a:off x="429830" y="240413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79E98-9EBF-4948-8857-2E666A127141}"/>
              </a:ext>
            </a:extLst>
          </p:cNvPr>
          <p:cNvSpPr txBox="1"/>
          <p:nvPr userDrawn="1"/>
        </p:nvSpPr>
        <p:spPr>
          <a:xfrm>
            <a:off x="429830" y="293113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CA03F0-66E7-48BF-96C0-BCE80A8BE5CF}"/>
              </a:ext>
            </a:extLst>
          </p:cNvPr>
          <p:cNvSpPr txBox="1"/>
          <p:nvPr userDrawn="1"/>
        </p:nvSpPr>
        <p:spPr>
          <a:xfrm>
            <a:off x="429828" y="3469224"/>
            <a:ext cx="11401049" cy="365760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507F05-A03C-400F-9885-3C60C47099BE}"/>
              </a:ext>
            </a:extLst>
          </p:cNvPr>
          <p:cNvSpPr txBox="1"/>
          <p:nvPr userDrawn="1"/>
        </p:nvSpPr>
        <p:spPr>
          <a:xfrm>
            <a:off x="429829" y="3985146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73ECD-AADD-4EDF-B66D-18E890CAC9BA}"/>
              </a:ext>
            </a:extLst>
          </p:cNvPr>
          <p:cNvSpPr txBox="1"/>
          <p:nvPr userDrawn="1"/>
        </p:nvSpPr>
        <p:spPr>
          <a:xfrm>
            <a:off x="429829" y="455062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28A668-3F01-411A-9F12-D87F813B93BB}"/>
              </a:ext>
            </a:extLst>
          </p:cNvPr>
          <p:cNvSpPr txBox="1"/>
          <p:nvPr userDrawn="1"/>
        </p:nvSpPr>
        <p:spPr>
          <a:xfrm>
            <a:off x="429828" y="6093163"/>
            <a:ext cx="11439175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94B3DF-A3D9-44D4-9D43-7DF593E28D47}"/>
              </a:ext>
            </a:extLst>
          </p:cNvPr>
          <p:cNvSpPr txBox="1"/>
          <p:nvPr userDrawn="1"/>
        </p:nvSpPr>
        <p:spPr>
          <a:xfrm>
            <a:off x="429829" y="503915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24C555-8B19-4A46-9967-4639CB541575}"/>
              </a:ext>
            </a:extLst>
          </p:cNvPr>
          <p:cNvSpPr txBox="1"/>
          <p:nvPr userDrawn="1"/>
        </p:nvSpPr>
        <p:spPr>
          <a:xfrm>
            <a:off x="429829" y="556615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56AA248-E20D-4839-A557-DA41FCE54B47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429829" y="1884371"/>
            <a:ext cx="1900174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7A3768F-A6E1-4004-9946-8EA70599CEBB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2330002" y="2420538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AC228BF-189F-4218-8A6C-67BD58C70254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29827" y="2938379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41C32209-27A2-40C2-BBF9-1CA09ECD18C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130352" y="3463462"/>
            <a:ext cx="5700525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96C6988-9A8C-4B5E-A695-C17C3854265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2330002" y="3988544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02F7999-CCEF-4410-83AE-634C30974DD5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230177" y="4557862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53A1ABE4-7FEA-46C0-B6F0-FD232D133342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6130352" y="5048316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B9404222-5F12-4519-84A3-A1B3303775B3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29827" y="5573400"/>
            <a:ext cx="570052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A448AF0-09AF-4452-B000-D150A1A6E48A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30178" y="6096560"/>
            <a:ext cx="5700524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B7853AED-305D-4281-B3B1-5F1315FDE8C7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29827" y="1419602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61A2D068-14E3-493F-B022-9FF9827B26BB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2330002" y="1418965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8B4B6F64-D652-401F-8E43-A2A41ED00353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230177" y="141592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27ED8DC1-7455-4B1D-A2DB-FB9C821CFD87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>
            <a:off x="613035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DB0E63F-5D88-43F0-AAE0-31E562CA3464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>
            <a:off x="8030527" y="1413064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7F324EBD-6665-49D6-8441-1C24725E8A05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993070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</p:spTree>
    <p:extLst>
      <p:ext uri="{BB962C8B-B14F-4D97-AF65-F5344CB8AC3E}">
        <p14:creationId xmlns:p14="http://schemas.microsoft.com/office/powerpoint/2010/main" val="3874007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BE26671-537D-4246-9EC3-2E6BDECD8ADC}"/>
              </a:ext>
            </a:extLst>
          </p:cNvPr>
          <p:cNvCxnSpPr>
            <a:cxnSpLocks/>
          </p:cNvCxnSpPr>
          <p:nvPr userDrawn="1"/>
        </p:nvCxnSpPr>
        <p:spPr>
          <a:xfrm>
            <a:off x="462484" y="2466817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01E0BD8-E4CF-42D6-B24B-A620377763D4}"/>
              </a:ext>
            </a:extLst>
          </p:cNvPr>
          <p:cNvCxnSpPr>
            <a:cxnSpLocks/>
          </p:cNvCxnSpPr>
          <p:nvPr userDrawn="1"/>
        </p:nvCxnSpPr>
        <p:spPr>
          <a:xfrm>
            <a:off x="462484" y="3793414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3B20B8-D60C-4A98-ADE5-D2AAB74AD967}"/>
              </a:ext>
            </a:extLst>
          </p:cNvPr>
          <p:cNvCxnSpPr>
            <a:cxnSpLocks/>
          </p:cNvCxnSpPr>
          <p:nvPr userDrawn="1"/>
        </p:nvCxnSpPr>
        <p:spPr>
          <a:xfrm>
            <a:off x="462484" y="5114038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7E64F422-3003-40B9-A5E5-A40757DFB63D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96607" y="152689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336FCF35-5363-45C5-B68F-1BA34153417B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95622" y="272327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F2991C4-E872-4CA2-B431-69F0A6DFD0FE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506458" y="272327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421AD299-1B8C-46C1-9829-83CDE4F18DD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539596" y="272327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71C5289E-D5FA-4695-BB82-595F00D7D7F4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462484" y="2734425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0B8BFF5C-35E0-4322-BA81-53CE47663852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95622" y="407635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5D77F81C-0E78-4942-B6D6-390E9FA16152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506458" y="407635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4E6F1C-32CA-46CB-8BD6-1C514313694A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539596" y="407635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C5B1500E-F936-4CCA-8D53-9F76469EF167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62484" y="408750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id="{E243482B-728E-4931-A9C2-3D24203DBE8C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95622" y="542943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82881418-6C22-4369-BD75-691BECDAA7B9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506458" y="542943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982EFC9-6A10-4A75-847C-2447331DCCD3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539596" y="5429430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10E1AA99-2B8D-4B8F-AA6E-8C258E10EEBB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62484" y="544058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822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4E994167-D5E2-45F4-90BC-626B98324A5F}"/>
              </a:ext>
            </a:extLst>
          </p:cNvPr>
          <p:cNvSpPr>
            <a:spLocks noGrp="1"/>
          </p:cNvSpPr>
          <p:nvPr>
            <p:ph type="body" sz="quarter" idx="121" hasCustomPrompt="1"/>
          </p:nvPr>
        </p:nvSpPr>
        <p:spPr>
          <a:xfrm>
            <a:off x="2653716" y="3065629"/>
            <a:ext cx="6813013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CB86A48-5F3D-422E-8033-E237DBB48CDF}"/>
              </a:ext>
            </a:extLst>
          </p:cNvPr>
          <p:cNvSpPr>
            <a:spLocks noGrp="1"/>
          </p:cNvSpPr>
          <p:nvPr>
            <p:ph type="body" sz="quarter" idx="122" hasCustomPrompt="1"/>
          </p:nvPr>
        </p:nvSpPr>
        <p:spPr>
          <a:xfrm>
            <a:off x="2641640" y="4322223"/>
            <a:ext cx="6849237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AFF47B43-019D-4421-AF52-293943D5A6C6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>
            <a:off x="2629564" y="5608063"/>
            <a:ext cx="6837166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7418A3C7-FAE9-43AF-B6C8-658DE1A3579F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5400000">
            <a:off x="9434850" y="4557441"/>
            <a:ext cx="2327852" cy="4829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F18F75E-C9B7-442F-8573-CDDE74D4CEF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05873" y="157414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EF7243F5-9A98-4E7B-A633-2F3E6C461F11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66730" y="272327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FBACA46-A5BC-4A6B-BB09-5758BE4FBE05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389618" y="2734425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BCD4AC8-10A6-4F49-A8DC-1AB477EE9A80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466730" y="396936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F64A9122-B597-4119-AFFB-01076DE0B435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442576" y="5244047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07D4D461-EFF0-49CC-8BB5-E7BA3E9987E2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365464" y="525520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FA236FD0-227C-4B10-8865-F3E900E938EE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 rot="5400000">
            <a:off x="4396685" y="3921107"/>
            <a:ext cx="3328193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51389672-4643-4CCF-9B88-483CD5051086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5400000">
            <a:off x="607841" y="4324592"/>
            <a:ext cx="1815498" cy="4572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F3ED38B-ADC6-4A23-AC1B-1E08BF9D8A92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22756" y="2723274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4557C485-FEE9-47FF-983A-B6EF080BC97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433592" y="272327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1162020B-FC8F-436B-99AA-1F46F8DD4F75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22756" y="396936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528C8E29-C492-484C-96AF-370B1F9C615A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433592" y="3969361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F76EC44A-EDEB-47CF-8DAD-E254D373E00F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389618" y="398051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7BB83E2B-59A4-4107-B166-2CA257ADF83D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398602" y="5244049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3" name="Text Placeholder 5">
            <a:extLst>
              <a:ext uri="{FF2B5EF4-FFF2-40B4-BE49-F238E27FC236}">
                <a16:creationId xmlns:a16="http://schemas.microsoft.com/office/drawing/2014/main" id="{C9BD678A-A924-49D0-9F0A-D5E47C2A4EF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409438" y="5244048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91276535-6134-4A10-B055-52EE86644BE2}"/>
              </a:ext>
            </a:extLst>
          </p:cNvPr>
          <p:cNvSpPr>
            <a:spLocks noGrp="1"/>
          </p:cNvSpPr>
          <p:nvPr>
            <p:ph type="body" sz="quarter" idx="118" hasCustomPrompt="1"/>
          </p:nvPr>
        </p:nvSpPr>
        <p:spPr>
          <a:xfrm rot="5400000">
            <a:off x="1744159" y="4336848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F7FCA5B7-AD50-48EE-B5F5-431AB6444458}"/>
              </a:ext>
            </a:extLst>
          </p:cNvPr>
          <p:cNvSpPr>
            <a:spLocks noGrp="1"/>
          </p:cNvSpPr>
          <p:nvPr>
            <p:ph type="body" sz="quarter" idx="120" hasCustomPrompt="1"/>
          </p:nvPr>
        </p:nvSpPr>
        <p:spPr>
          <a:xfrm rot="5400000">
            <a:off x="7788131" y="4336847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286316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5763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433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18/10/2023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54662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reak p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72C41A-9216-4B40-861A-E5A06DD10D6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2068947" y="2336853"/>
            <a:ext cx="8478981" cy="661375"/>
          </a:xfrm>
          <a:prstGeom prst="rect">
            <a:avLst/>
          </a:prstGeom>
          <a:solidFill>
            <a:srgbClr val="8D8E8D"/>
          </a:solidFill>
        </p:spPr>
        <p:txBody>
          <a:bodyPr lIns="74441" tIns="37221" rIns="74441" bIns="37221"/>
          <a:lstStyle>
            <a:lvl1pPr marL="0" marR="0" indent="0" algn="ctr" defTabSz="78908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 lang="en-US" sz="3922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89082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07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bullet poi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"/>
          <p:cNvSpPr>
            <a:spLocks noGrp="1" noChangeAspect="1"/>
          </p:cNvSpPr>
          <p:nvPr>
            <p:ph idx="14" hasCustomPrompt="1"/>
          </p:nvPr>
        </p:nvSpPr>
        <p:spPr>
          <a:xfrm>
            <a:off x="701495" y="1515881"/>
            <a:ext cx="10211031" cy="4169537"/>
          </a:xfrm>
          <a:prstGeom prst="rect">
            <a:avLst/>
          </a:prstGeom>
        </p:spPr>
        <p:txBody>
          <a:bodyPr lIns="74441" tIns="37221" rIns="74441" bIns="37221"/>
          <a:lstStyle>
            <a:lvl1pPr marL="434230" indent="-434230">
              <a:buClr>
                <a:srgbClr val="007A53"/>
              </a:buClr>
              <a:buFont typeface="Lucida Grande"/>
              <a:buChar char="➤"/>
              <a:defRPr sz="2160"/>
            </a:lvl1pPr>
          </a:lstStyle>
          <a:p>
            <a:pPr lvl="0"/>
            <a:r>
              <a:rPr lang="en-US"/>
              <a:t>Type to add bullet points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72C41A-9216-4B40-861A-E5A06DD10D6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655507" y="574554"/>
            <a:ext cx="5429621" cy="661375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89327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 lang="en-US" sz="444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93274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480">
              <a:solidFill>
                <a:srgbClr val="FFFFFF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35605" y="6278771"/>
            <a:ext cx="2101035" cy="3710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GB"/>
              <a:t>KS2 – Basic life support</a:t>
            </a:r>
          </a:p>
        </p:txBody>
      </p:sp>
    </p:spTree>
    <p:extLst>
      <p:ext uri="{BB962C8B-B14F-4D97-AF65-F5344CB8AC3E}">
        <p14:creationId xmlns:p14="http://schemas.microsoft.com/office/powerpoint/2010/main" val="244324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11179985" cy="4270375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rgbClr val="007A53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1971B-7994-48E2-B5EA-1EE615044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9827" y="1213645"/>
            <a:ext cx="5013030" cy="43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4835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3DE525-5AF9-D946-B14C-7293F8D784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826" y="1997461"/>
            <a:ext cx="11294087" cy="40277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405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341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4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65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3165245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7A5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C7596A-A16D-BC41-A75D-6A543766AE4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61217" y="1873250"/>
            <a:ext cx="7519987" cy="4270375"/>
          </a:xfrm>
          <a:prstGeom prst="rect">
            <a:avLst/>
          </a:prstGeom>
        </p:spPr>
        <p:txBody>
          <a:bodyPr/>
          <a:lstStyle>
            <a:lvl1pPr>
              <a:defRPr sz="1800" b="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37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357FB5A-6BB5-4BCE-A459-AA47678C10D9}"/>
              </a:ext>
            </a:extLst>
          </p:cNvPr>
          <p:cNvSpPr>
            <a:spLocks noGrp="1"/>
          </p:cNvSpPr>
          <p:nvPr>
            <p:ph type="pic" sz="quarter" idx="98" hasCustomPrompt="1"/>
          </p:nvPr>
        </p:nvSpPr>
        <p:spPr>
          <a:xfrm>
            <a:off x="6096000" y="1873250"/>
            <a:ext cx="60960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82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3FAABE4-BBBA-F34D-9FCF-803368DF7F4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EE673-7C3F-864F-A4CE-905687918A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4B77221-0FD8-6A4A-AAC5-326A67BAC751}" type="datetime1">
              <a:rPr lang="en-GB" smtClean="0"/>
              <a:t>18/10/2023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5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764" r:id="rId2"/>
    <p:sldLayoutId id="2147483765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37767BF-16EB-504C-8C25-BCA328CCBC16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2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48" r:id="rId2"/>
    <p:sldLayoutId id="2147483743" r:id="rId3"/>
    <p:sldLayoutId id="2147483747" r:id="rId4"/>
    <p:sldLayoutId id="2147483746" r:id="rId5"/>
    <p:sldLayoutId id="2147483754" r:id="rId6"/>
    <p:sldLayoutId id="2147483755" r:id="rId7"/>
    <p:sldLayoutId id="2147483745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6" r:id="rId14"/>
    <p:sldLayoutId id="2147483757" r:id="rId15"/>
    <p:sldLayoutId id="2147483758" r:id="rId16"/>
    <p:sldLayoutId id="2147483759" r:id="rId17"/>
    <p:sldLayoutId id="2147483763" r:id="rId18"/>
    <p:sldLayoutId id="2147483769" r:id="rId19"/>
    <p:sldLayoutId id="2147483770" r:id="rId2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2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Relationship Id="rId6" Type="http://schemas.openxmlformats.org/officeDocument/2006/relationships/image" Target="../media/image8.jpeg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4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CBE20FE-6C2F-1C55-2529-E93929F652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330" y="1240136"/>
            <a:ext cx="7517955" cy="465939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E8107F4-76D1-F8B6-A32B-6C3519386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5753" y="5046871"/>
            <a:ext cx="4945085" cy="570993"/>
          </a:xfrm>
          <a:solidFill>
            <a:srgbClr val="009F53"/>
          </a:solidFill>
        </p:spPr>
        <p:txBody>
          <a:bodyPr lIns="91440" tIns="45720" rIns="91440" bIns="45720" anchor="t"/>
          <a:lstStyle/>
          <a:p>
            <a:r>
              <a:rPr lang="en-US" dirty="0">
                <a:latin typeface="Arial"/>
                <a:cs typeface="Arial"/>
              </a:rPr>
              <a:t>KS2 – Calling for help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0EE0898-1763-CA22-F1A4-F9A10238D2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458873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1D59E866-6FD1-5E6E-3D89-51C24D595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39" y="5617864"/>
            <a:ext cx="989012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7F2AC4B7-7AA3-E565-16AF-15EDA0C7A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414" y="5617864"/>
            <a:ext cx="989012" cy="96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7891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B63907AB-0A47-3B67-7413-5C87BBA497EC}"/>
              </a:ext>
            </a:extLst>
          </p:cNvPr>
          <p:cNvSpPr txBox="1">
            <a:spLocks/>
          </p:cNvSpPr>
          <p:nvPr/>
        </p:nvSpPr>
        <p:spPr>
          <a:xfrm>
            <a:off x="429827" y="641119"/>
            <a:ext cx="5443722" cy="602890"/>
          </a:xfrm>
          <a:prstGeom prst="rect">
            <a:avLst/>
          </a:prstGeom>
          <a:solidFill>
            <a:srgbClr val="009F53"/>
          </a:solidFill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dirty="0">
                <a:solidFill>
                  <a:schemeClr val="bg1"/>
                </a:solidFill>
              </a:rPr>
              <a:t>Video – Calling for help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5E6E572-224D-3F45-0A3D-61732472C3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45CC7C96-B00C-4299-4E8A-9782135B892A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calling_for_help_(2023) (2160p)">
            <a:hlinkClick r:id="" action="ppaction://media"/>
            <a:extLst>
              <a:ext uri="{FF2B5EF4-FFF2-40B4-BE49-F238E27FC236}">
                <a16:creationId xmlns:a16="http://schemas.microsoft.com/office/drawing/2014/main" id="{AD5F22A5-9C7F-1B75-8188-05EBA2E1D79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170" y="1420230"/>
            <a:ext cx="9069659" cy="5101683"/>
          </a:xfrm>
          <a:prstGeom prst="rect">
            <a:avLst/>
          </a:prstGeom>
          <a:ln w="76200">
            <a:solidFill>
              <a:srgbClr val="009F53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978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D4A3C-5365-9424-A5E3-C4049354D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657264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Calling for help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4EFDD2-6797-4FD3-412D-D6BB9C20A0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8" t="33941" r="1896" b="11131"/>
          <a:stretch/>
        </p:blipFill>
        <p:spPr>
          <a:xfrm>
            <a:off x="3045412" y="4577253"/>
            <a:ext cx="3158818" cy="19251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3A2251-F7DA-4566-6606-7478A83F9A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557" y="1063712"/>
            <a:ext cx="3411352" cy="34113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30B6BF9-9C7B-5EB7-2B7B-777F9AFA0FCD}"/>
              </a:ext>
            </a:extLst>
          </p:cNvPr>
          <p:cNvSpPr>
            <a:spLocks noChangeAspect="1"/>
          </p:cNvSpPr>
          <p:nvPr/>
        </p:nvSpPr>
        <p:spPr>
          <a:xfrm>
            <a:off x="3084472" y="1782259"/>
            <a:ext cx="2704915" cy="939231"/>
          </a:xfrm>
          <a:prstGeom prst="rect">
            <a:avLst/>
          </a:prstGeom>
        </p:spPr>
        <p:txBody>
          <a:bodyPr wrap="square" lIns="109728" tIns="54864" rIns="109728" bIns="54864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</a:rPr>
              <a:t>1.</a:t>
            </a:r>
            <a:r>
              <a:rPr lang="en-GB" sz="1600" b="1" dirty="0"/>
              <a:t>	Check for danger</a:t>
            </a:r>
          </a:p>
          <a:p>
            <a:pPr marL="316230" indent="-31623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Always make sure the area is safe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82F496D-1781-F034-FF1E-251D6DEBFF73}"/>
              </a:ext>
            </a:extLst>
          </p:cNvPr>
          <p:cNvSpPr>
            <a:spLocks noChangeAspect="1"/>
          </p:cNvSpPr>
          <p:nvPr/>
        </p:nvSpPr>
        <p:spPr>
          <a:xfrm>
            <a:off x="6402613" y="2312561"/>
            <a:ext cx="3024788" cy="1413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</a:rPr>
              <a:t>2.</a:t>
            </a:r>
            <a:r>
              <a:rPr lang="en-GB" sz="1600" b="1" dirty="0"/>
              <a:t>	Call 999/112</a:t>
            </a:r>
          </a:p>
          <a:p>
            <a:pPr marL="316230" indent="-31623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If it is an emergency, call 999 or 112 and answer the questions the call handler asks you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D6EA94-BAC2-6721-98E6-6CA1758F6D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6" t="12780" r="28046" b="-1159"/>
          <a:stretch/>
        </p:blipFill>
        <p:spPr>
          <a:xfrm>
            <a:off x="9740619" y="2118838"/>
            <a:ext cx="1348948" cy="26695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9CFA76D-6B6C-35DA-B662-EB57ECCE7B88}"/>
              </a:ext>
            </a:extLst>
          </p:cNvPr>
          <p:cNvSpPr txBox="1"/>
          <p:nvPr/>
        </p:nvSpPr>
        <p:spPr>
          <a:xfrm>
            <a:off x="1585011" y="4439251"/>
            <a:ext cx="2325048" cy="1431674"/>
          </a:xfrm>
          <a:prstGeom prst="rect">
            <a:avLst/>
          </a:prstGeom>
          <a:noFill/>
        </p:spPr>
        <p:txBody>
          <a:bodyPr wrap="square" lIns="109728" tIns="54864" rIns="109728" bIns="54864" rtlCol="0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</a:rPr>
              <a:t>3. </a:t>
            </a:r>
            <a:r>
              <a:rPr lang="en-GB" sz="1600" b="1" dirty="0"/>
              <a:t>Reassure casualty</a:t>
            </a:r>
          </a:p>
          <a:p>
            <a:pPr marL="316230" indent="-31623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Keep the casualty reassured.</a:t>
            </a:r>
            <a:endParaRPr lang="en-GB" sz="1600" dirty="0">
              <a:cs typeface="Arial"/>
            </a:endParaRPr>
          </a:p>
          <a:p>
            <a:pPr marL="316230" indent="-31623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Stay with them until help arrives</a:t>
            </a:r>
            <a:endParaRPr lang="en-GB" sz="1600" dirty="0"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0D6BB5-6CAF-3B78-7215-98A5CC7EFE90}"/>
              </a:ext>
            </a:extLst>
          </p:cNvPr>
          <p:cNvSpPr txBox="1"/>
          <p:nvPr/>
        </p:nvSpPr>
        <p:spPr>
          <a:xfrm>
            <a:off x="6059244" y="4575493"/>
            <a:ext cx="302478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46532" lvl="1">
              <a:buClr>
                <a:srgbClr val="008453"/>
              </a:buClr>
              <a:defRPr/>
            </a:pPr>
            <a:r>
              <a:rPr lang="en-GB" altLang="en-US" sz="1600" b="1" dirty="0">
                <a:solidFill>
                  <a:srgbClr val="009F53"/>
                </a:solidFill>
              </a:rPr>
              <a:t>4.  </a:t>
            </a:r>
            <a:r>
              <a:rPr lang="en-GB" altLang="en-US" sz="1600" b="1" dirty="0"/>
              <a:t>If you have been taught any first aid which may be useful, then use it.</a:t>
            </a:r>
            <a:endParaRPr lang="en-US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C791AC0-EFD7-A72F-A6EB-1B98DF3C7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5636A983-BCB3-6462-0502-98B91D2FC753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4752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BDA643C-7DA8-A813-3810-9B2D5FE2ECDD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BB58DF-ADF7-C8D6-71B0-30A75D95CD97}"/>
              </a:ext>
            </a:extLst>
          </p:cNvPr>
          <p:cNvSpPr txBox="1">
            <a:spLocks noChangeAspect="1"/>
          </p:cNvSpPr>
          <p:nvPr/>
        </p:nvSpPr>
        <p:spPr>
          <a:xfrm>
            <a:off x="3408219" y="2147441"/>
            <a:ext cx="8298872" cy="3875854"/>
          </a:xfrm>
          <a:prstGeom prst="rect">
            <a:avLst/>
          </a:prstGeom>
          <a:noFill/>
        </p:spPr>
        <p:txBody>
          <a:bodyPr wrap="square" lIns="89329" tIns="44665" rIns="89329" bIns="44665" rtlCol="0" anchor="t">
            <a:spAutoFit/>
          </a:bodyPr>
          <a:lstStyle/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Select a scenario and read what has happened</a:t>
            </a:r>
            <a:endParaRPr lang="en-US" sz="2400" dirty="0"/>
          </a:p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endParaRPr lang="en-GB" sz="2400" dirty="0">
              <a:cs typeface="Arial"/>
            </a:endParaRPr>
          </a:p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You must then role play a call for help. Decide which service needs to be sent to the scene of the incident. There may be more than one</a:t>
            </a:r>
            <a:endParaRPr lang="en-GB" sz="2400" dirty="0">
              <a:cs typeface="Arial"/>
            </a:endParaRPr>
          </a:p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endParaRPr lang="en-GB" sz="2400" dirty="0">
              <a:cs typeface="Arial"/>
            </a:endParaRPr>
          </a:p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Explain your answers</a:t>
            </a:r>
            <a:endParaRPr lang="en-GB" sz="2400" dirty="0">
              <a:cs typeface="Arial"/>
            </a:endParaRPr>
          </a:p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endParaRPr lang="en-GB" sz="2400" dirty="0">
              <a:cs typeface="Arial"/>
            </a:endParaRPr>
          </a:p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Use the answers to check if you are correct.</a:t>
            </a:r>
            <a:endParaRPr lang="en-GB" sz="2400" dirty="0"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4A022D-18FC-76AE-2DC7-A93A6FCBF8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6" t="12780" r="28046" b="-1159"/>
          <a:stretch/>
        </p:blipFill>
        <p:spPr>
          <a:xfrm>
            <a:off x="1144312" y="2924591"/>
            <a:ext cx="1945567" cy="385028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D7402EC-5D07-5500-14F4-351F38083AF1}"/>
              </a:ext>
            </a:extLst>
          </p:cNvPr>
          <p:cNvSpPr txBox="1">
            <a:spLocks/>
          </p:cNvSpPr>
          <p:nvPr/>
        </p:nvSpPr>
        <p:spPr>
          <a:xfrm>
            <a:off x="429827" y="641119"/>
            <a:ext cx="5015009" cy="602890"/>
          </a:xfrm>
          <a:prstGeom prst="rect">
            <a:avLst/>
          </a:prstGeom>
          <a:solidFill>
            <a:srgbClr val="009F53"/>
          </a:solidFill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dirty="0">
                <a:solidFill>
                  <a:schemeClr val="bg1"/>
                </a:solidFill>
              </a:rPr>
              <a:t>Activity 2 - Scenarios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7BF19D6-E2D1-1D2B-A89D-104B7C8E7C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5933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1DF4199-01AC-1EC0-A82D-1C46798F6EAF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19"/>
            <a:ext cx="8086345" cy="602890"/>
          </a:xfrm>
          <a:solidFill>
            <a:srgbClr val="009F53"/>
          </a:solidFill>
        </p:spPr>
        <p:txBody>
          <a:bodyPr lIns="91440" tIns="45720" rIns="91440" bIns="45720" anchor="t"/>
          <a:lstStyle/>
          <a:p>
            <a:r>
              <a:rPr lang="en-US" sz="3700" dirty="0"/>
              <a:t>Check my learning: Calling for help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6" y="1887297"/>
            <a:ext cx="3935820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009F53"/>
                </a:solidFill>
              </a:rPr>
              <a:t>Learning outcomes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BFB979-A978-0AD7-CBC5-2F7878B5FC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91" y="1519208"/>
            <a:ext cx="644070" cy="6440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58BF78-E177-C671-FEFA-8B78447D68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794" y="1505687"/>
            <a:ext cx="644070" cy="64407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F1AFDA9-1722-9AAD-7C29-2CA8C4704844}"/>
              </a:ext>
            </a:extLst>
          </p:cNvPr>
          <p:cNvSpPr/>
          <p:nvPr/>
        </p:nvSpPr>
        <p:spPr>
          <a:xfrm>
            <a:off x="10442623" y="2845203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4FDC88-4C8D-FBAB-5248-C8C614A20699}"/>
              </a:ext>
            </a:extLst>
          </p:cNvPr>
          <p:cNvSpPr/>
          <p:nvPr/>
        </p:nvSpPr>
        <p:spPr>
          <a:xfrm>
            <a:off x="11259513" y="2845202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2C5383-ED22-C5F1-3B30-29FEB5371B34}"/>
              </a:ext>
            </a:extLst>
          </p:cNvPr>
          <p:cNvSpPr/>
          <p:nvPr/>
        </p:nvSpPr>
        <p:spPr>
          <a:xfrm>
            <a:off x="10442623" y="3814994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F66F39-1143-C259-124F-397626B24615}"/>
              </a:ext>
            </a:extLst>
          </p:cNvPr>
          <p:cNvSpPr/>
          <p:nvPr/>
        </p:nvSpPr>
        <p:spPr>
          <a:xfrm>
            <a:off x="11259513" y="3814993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FE06B9-F3CB-46A8-3F2D-B6673DE80A12}"/>
              </a:ext>
            </a:extLst>
          </p:cNvPr>
          <p:cNvSpPr/>
          <p:nvPr/>
        </p:nvSpPr>
        <p:spPr>
          <a:xfrm>
            <a:off x="10440646" y="4727415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E27FB6-C31E-2451-BDCD-A7EADC46CB9D}"/>
              </a:ext>
            </a:extLst>
          </p:cNvPr>
          <p:cNvSpPr/>
          <p:nvPr/>
        </p:nvSpPr>
        <p:spPr>
          <a:xfrm>
            <a:off x="11257536" y="4727414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EB88E8-A7C9-D849-E666-2DEAE0450AAC}"/>
              </a:ext>
            </a:extLst>
          </p:cNvPr>
          <p:cNvSpPr txBox="1"/>
          <p:nvPr/>
        </p:nvSpPr>
        <p:spPr>
          <a:xfrm>
            <a:off x="429826" y="2637821"/>
            <a:ext cx="9013382" cy="2934137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Be able to understand that it is important to ensure the safety of myself and others in the event of an emergency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 dirty="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Be able to assist in an emergency by correctly calling for help</a:t>
            </a:r>
          </a:p>
          <a:p>
            <a:pPr>
              <a:spcAft>
                <a:spcPts val="488"/>
              </a:spcAft>
              <a:buClr>
                <a:srgbClr val="009F53"/>
              </a:buClr>
              <a:buSzPct val="100000"/>
            </a:pPr>
            <a:endParaRPr lang="en-GB" sz="2400" dirty="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Be able to explain the information I need to give to emergency services if they are called to an incident.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7044D4B-CF9C-D79F-E363-DE404D5F95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01521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4F94435-1224-48EC-A281-149D2B2D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688" y="2211849"/>
            <a:ext cx="8548624" cy="243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D424BA-408D-698D-7AC7-CB0C384722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191381D-AD8D-C89B-9BD1-F17C80480720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F2FC123-9A67-BC86-B847-90B0DD275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737" y="4646150"/>
            <a:ext cx="1625599" cy="158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C0C276DE-2B25-7FC8-BC37-EA0DE7537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64" y="4644845"/>
            <a:ext cx="1625599" cy="1589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236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1DE2FE9-EF1F-618A-6EE9-2CD3A20436F3}"/>
              </a:ext>
            </a:extLst>
          </p:cNvPr>
          <p:cNvSpPr/>
          <p:nvPr/>
        </p:nvSpPr>
        <p:spPr>
          <a:xfrm>
            <a:off x="0" y="1807779"/>
            <a:ext cx="1397876" cy="1843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1AD65E-D046-C714-8AD1-2D4AB02382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956" y="2299364"/>
            <a:ext cx="11294087" cy="3271157"/>
          </a:xfrm>
        </p:spPr>
        <p:txBody>
          <a:bodyPr/>
          <a:lstStyle/>
          <a:p>
            <a:pPr algn="ctr"/>
            <a:r>
              <a:rPr lang="en-GB" sz="3200" dirty="0">
                <a:solidFill>
                  <a:srgbClr val="009F53"/>
                </a:solidFill>
              </a:rPr>
              <a:t>To request a KS2 Calling for help Certificate, please click the link below and fill out the form.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B30A59C-3D2E-51BF-8E7F-7E15AF023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4730002" cy="539611"/>
          </a:xfrm>
          <a:solidFill>
            <a:srgbClr val="009F53"/>
          </a:solidFill>
        </p:spPr>
        <p:txBody>
          <a:bodyPr/>
          <a:lstStyle/>
          <a:p>
            <a:r>
              <a:rPr lang="en-GB" dirty="0"/>
              <a:t>Request a certificate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160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912351" cy="602890"/>
          </a:xfrm>
          <a:solidFill>
            <a:srgbClr val="009F53"/>
          </a:solidFill>
        </p:spPr>
        <p:txBody>
          <a:bodyPr lIns="91440" tIns="45720" rIns="91440" bIns="45720" anchor="t"/>
          <a:lstStyle/>
          <a:p>
            <a:r>
              <a:rPr lang="en-US" sz="4000" dirty="0"/>
              <a:t>Calling for help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A30D4-16FF-7CED-D16C-1D76817EF764}"/>
              </a:ext>
            </a:extLst>
          </p:cNvPr>
          <p:cNvSpPr txBox="1"/>
          <p:nvPr/>
        </p:nvSpPr>
        <p:spPr>
          <a:xfrm>
            <a:off x="2221480" y="2428140"/>
            <a:ext cx="7749040" cy="2800767"/>
          </a:xfrm>
          <a:prstGeom prst="rect">
            <a:avLst/>
          </a:prstGeom>
          <a:noFill/>
          <a:ln w="57150">
            <a:solidFill>
              <a:srgbClr val="009F5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 short course to learn what to do and how to call for help if you are faced with an emergency.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D25A2D-6E72-BF1C-538A-D69F5CFC8ED3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115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DC523EA-3C1E-725D-9B6D-68ED01476728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A30D4-16FF-7CED-D16C-1D76817EF764}"/>
              </a:ext>
            </a:extLst>
          </p:cNvPr>
          <p:cNvSpPr txBox="1"/>
          <p:nvPr/>
        </p:nvSpPr>
        <p:spPr>
          <a:xfrm>
            <a:off x="429827" y="2530129"/>
            <a:ext cx="10219661" cy="315394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365125" indent="-365125">
              <a:lnSpc>
                <a:spcPct val="120000"/>
              </a:lnSpc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Be able to understand that it is important to ensure the safety of myself and others in the event of an emergency</a:t>
            </a:r>
          </a:p>
          <a:p>
            <a:pPr>
              <a:lnSpc>
                <a:spcPct val="120000"/>
              </a:lnSpc>
              <a:buClr>
                <a:srgbClr val="009F53"/>
              </a:buClr>
              <a:buSzPct val="100000"/>
            </a:pPr>
            <a:endParaRPr lang="en-GB" sz="2400" dirty="0"/>
          </a:p>
          <a:p>
            <a:pPr marL="365125" indent="-365125">
              <a:lnSpc>
                <a:spcPct val="120000"/>
              </a:lnSpc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Be able to assist in an emergency by correctly calling for help</a:t>
            </a:r>
          </a:p>
          <a:p>
            <a:pPr>
              <a:lnSpc>
                <a:spcPct val="120000"/>
              </a:lnSpc>
              <a:buClr>
                <a:srgbClr val="009F53"/>
              </a:buClr>
              <a:buSzPct val="100000"/>
            </a:pPr>
            <a:endParaRPr lang="en-GB" sz="2400" dirty="0"/>
          </a:p>
          <a:p>
            <a:pPr marL="365125" indent="-365125">
              <a:lnSpc>
                <a:spcPct val="120000"/>
              </a:lnSpc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Be able to explain the information I need to give to emergency services if they are called to an incident.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7" y="1922108"/>
            <a:ext cx="3935820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009F53"/>
                </a:solidFill>
              </a:rPr>
              <a:t>Learning outcomes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B63B02-E62E-581F-30BC-B95BCF589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912351" cy="602890"/>
          </a:xfrm>
          <a:solidFill>
            <a:srgbClr val="009F53"/>
          </a:solidFill>
        </p:spPr>
        <p:txBody>
          <a:bodyPr lIns="91440" tIns="45720" rIns="91440" bIns="45720" anchor="t"/>
          <a:lstStyle/>
          <a:p>
            <a:r>
              <a:rPr lang="en-US" sz="4000" dirty="0"/>
              <a:t>Calling for help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0B709C5-6877-DF05-7095-BF2E7F8E3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70990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81C8F8D-DE26-67CC-6BC0-0C71095E84F7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22DAB26-322E-FF7C-851B-244F91844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19"/>
            <a:ext cx="3308386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Keeping safe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3B01A5-1337-58B8-C229-EA50099833EC}"/>
              </a:ext>
            </a:extLst>
          </p:cNvPr>
          <p:cNvSpPr txBox="1">
            <a:spLocks noChangeAspect="1"/>
          </p:cNvSpPr>
          <p:nvPr/>
        </p:nvSpPr>
        <p:spPr>
          <a:xfrm>
            <a:off x="4817502" y="2187146"/>
            <a:ext cx="6575576" cy="3591516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 lIns="74441" tIns="37221" rIns="74441" bIns="37221" rtlCol="0" anchor="t">
            <a:spAutoFit/>
          </a:bodyPr>
          <a:lstStyle/>
          <a:p>
            <a:pPr>
              <a:spcAft>
                <a:spcPts val="488"/>
              </a:spcAft>
              <a:buClr>
                <a:schemeClr val="tx2"/>
              </a:buClr>
              <a:buSzPct val="100000"/>
            </a:pPr>
            <a:r>
              <a:rPr lang="en-GB" altLang="en-US" sz="2400" b="1" dirty="0"/>
              <a:t>Basic Rules</a:t>
            </a:r>
            <a:r>
              <a:rPr lang="en-GB" altLang="en-US" sz="2400" dirty="0"/>
              <a:t>: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If an accident happens, it is most important that before you do anything else you must ensure that it is safe to approach and offer help</a:t>
            </a:r>
            <a:endParaRPr lang="en-GB" sz="2400" dirty="0">
              <a:cs typeface="Arial"/>
            </a:endParaRPr>
          </a:p>
          <a:p>
            <a:pPr marL="365745" indent="-36574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 dirty="0"/>
          </a:p>
          <a:p>
            <a:pPr marL="365745" indent="-36574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If anything happens to you then you will be unable to help anyone else. This could mean one casualty then becomes two.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A3E8E4-9198-DD93-3AD9-E8E1481A9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02" y="1917173"/>
            <a:ext cx="3308385" cy="429970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AF5C6BE-5321-CCED-D8AC-84E29CCA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9663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C121F8-595D-6ED4-C228-947FD6790149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AD4A3C-5365-9424-A5E3-C4049354D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2119409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Hazards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87BE92-533F-CAE1-6C31-E5B87814C668}"/>
              </a:ext>
            </a:extLst>
          </p:cNvPr>
          <p:cNvSpPr txBox="1">
            <a:spLocks noChangeAspect="1"/>
          </p:cNvSpPr>
          <p:nvPr/>
        </p:nvSpPr>
        <p:spPr>
          <a:xfrm>
            <a:off x="429827" y="1772688"/>
            <a:ext cx="6400464" cy="3645022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 lIns="89329" tIns="44665" rIns="89329" bIns="44665" rtlCol="0" anchor="t">
            <a:spAutoFit/>
          </a:bodyPr>
          <a:lstStyle/>
          <a:p>
            <a:pPr>
              <a:spcAft>
                <a:spcPts val="586"/>
              </a:spcAft>
              <a:buClr>
                <a:schemeClr val="tx2"/>
              </a:buClr>
              <a:buSzPct val="100000"/>
            </a:pPr>
            <a:r>
              <a:rPr lang="en-GB" altLang="en-US" sz="2400" b="1" dirty="0"/>
              <a:t>What is a hazard?</a:t>
            </a:r>
          </a:p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Put simply, a hazard is a source or a situation which has the potential to cause damage, injury or illness</a:t>
            </a:r>
            <a:endParaRPr lang="en-GB" sz="2400" dirty="0">
              <a:cs typeface="Arial"/>
            </a:endParaRP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Hazards can have an impact on people, property, the environment or a combination of these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Simply, a hazard is something that could cause harm.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00275B-ACE5-CB87-26A4-DFABF696F24C}"/>
              </a:ext>
            </a:extLst>
          </p:cNvPr>
          <p:cNvSpPr txBox="1"/>
          <p:nvPr/>
        </p:nvSpPr>
        <p:spPr>
          <a:xfrm>
            <a:off x="7467600" y="2629327"/>
            <a:ext cx="3971426" cy="2308324"/>
          </a:xfrm>
          <a:prstGeom prst="rect">
            <a:avLst/>
          </a:prstGeom>
          <a:solidFill>
            <a:srgbClr val="009F53"/>
          </a:solidFill>
          <a:ln w="57150">
            <a:solidFill>
              <a:srgbClr val="009F53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80" b="1" dirty="0">
                <a:solidFill>
                  <a:schemeClr val="bg1"/>
                </a:solidFill>
              </a:rPr>
              <a:t>Discussion time</a:t>
            </a:r>
          </a:p>
          <a:p>
            <a:pPr algn="ctr"/>
            <a:r>
              <a:rPr lang="en-GB" sz="2880" dirty="0">
                <a:solidFill>
                  <a:schemeClr val="bg1"/>
                </a:solidFill>
              </a:rPr>
              <a:t>Think </a:t>
            </a:r>
            <a:r>
              <a:rPr lang="en-GB" sz="2800" dirty="0">
                <a:solidFill>
                  <a:schemeClr val="bg1"/>
                </a:solidFill>
              </a:rPr>
              <a:t>of</a:t>
            </a:r>
            <a:r>
              <a:rPr lang="en-GB" sz="2880" dirty="0">
                <a:solidFill>
                  <a:schemeClr val="bg1"/>
                </a:solidFill>
              </a:rPr>
              <a:t> 3 things that could be a hazard.</a:t>
            </a:r>
            <a:endParaRPr lang="en-GB" sz="2880" dirty="0">
              <a:solidFill>
                <a:schemeClr val="bg1"/>
              </a:solidFill>
              <a:cs typeface="Arial"/>
            </a:endParaRPr>
          </a:p>
          <a:p>
            <a:pPr algn="ctr"/>
            <a:endParaRPr lang="en-GB" sz="2880" dirty="0">
              <a:solidFill>
                <a:schemeClr val="bg1"/>
              </a:solidFill>
            </a:endParaRPr>
          </a:p>
          <a:p>
            <a:pPr algn="ctr"/>
            <a:r>
              <a:rPr lang="en-GB" sz="2880" dirty="0">
                <a:solidFill>
                  <a:schemeClr val="bg1"/>
                </a:solidFill>
              </a:rPr>
              <a:t>Discuss your answers.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3B45E8-C769-6DA7-79BB-9E5F0D749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265342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D4A3C-5365-9424-A5E3-C4049354D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227005" cy="602890"/>
          </a:xfrm>
          <a:solidFill>
            <a:srgbClr val="009F53"/>
          </a:solidFill>
        </p:spPr>
        <p:txBody>
          <a:bodyPr lIns="91440" tIns="45720" rIns="91440" bIns="45720" anchor="t"/>
          <a:lstStyle/>
          <a:p>
            <a:r>
              <a:rPr lang="en-US" sz="3700" dirty="0"/>
              <a:t>Activity 1: Finding hazards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897CE3-E6E7-9456-7E75-3152182AC9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1889293"/>
            <a:ext cx="5936170" cy="4184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D619937-D5B8-7B4D-2423-0441803D95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25EEF72-2A30-79BD-A7AA-C786C27A46F6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6FB2E1-19EB-BBD2-F41B-62D2AF502A54}"/>
              </a:ext>
            </a:extLst>
          </p:cNvPr>
          <p:cNvSpPr/>
          <p:nvPr/>
        </p:nvSpPr>
        <p:spPr>
          <a:xfrm>
            <a:off x="640146" y="3109682"/>
            <a:ext cx="4055660" cy="1403461"/>
          </a:xfrm>
          <a:prstGeom prst="rect">
            <a:avLst/>
          </a:prstGeom>
        </p:spPr>
        <p:txBody>
          <a:bodyPr wrap="square" lIns="109728" tIns="54864" rIns="109728" bIns="54864" anchor="t">
            <a:spAutoFit/>
          </a:bodyPr>
          <a:lstStyle/>
          <a:p>
            <a:pPr algn="ctr"/>
            <a:r>
              <a:rPr lang="en-GB" sz="2800" b="1" dirty="0">
                <a:solidFill>
                  <a:srgbClr val="009F53"/>
                </a:solidFill>
              </a:rPr>
              <a:t>Students must try to identify hazards in the pictures provided.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0445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12AF973-B213-9013-7D1F-1EDFA27B1CD1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9F0F48-3D77-C34A-8699-5B1E4BDD1C50}"/>
              </a:ext>
            </a:extLst>
          </p:cNvPr>
          <p:cNvSpPr txBox="1"/>
          <p:nvPr/>
        </p:nvSpPr>
        <p:spPr>
          <a:xfrm>
            <a:off x="429827" y="1712093"/>
            <a:ext cx="6558826" cy="4154984"/>
          </a:xfrm>
          <a:prstGeom prst="rect">
            <a:avLst/>
          </a:prstGeom>
          <a:solidFill>
            <a:schemeClr val="bg1"/>
          </a:solidFill>
          <a:ln w="57150">
            <a:solidFill>
              <a:srgbClr val="009F53"/>
            </a:solidFill>
            <a:extLst>
              <a:ext uri="{C807C97D-BFC1-408E-A445-0C87EB9F89A2}">
                <ask:lineSketchStyleProps xmlns:ask="http://schemas.microsoft.com/office/drawing/2018/sketchyshapes" sd="1162617740">
                  <a:custGeom>
                    <a:avLst/>
                    <a:gdLst>
                      <a:gd name="connsiteX0" fmla="*/ 0 w 6558826"/>
                      <a:gd name="connsiteY0" fmla="*/ 0 h 4154984"/>
                      <a:gd name="connsiteX1" fmla="*/ 787059 w 6558826"/>
                      <a:gd name="connsiteY1" fmla="*/ 0 h 4154984"/>
                      <a:gd name="connsiteX2" fmla="*/ 1442942 w 6558826"/>
                      <a:gd name="connsiteY2" fmla="*/ 0 h 4154984"/>
                      <a:gd name="connsiteX3" fmla="*/ 1967648 w 6558826"/>
                      <a:gd name="connsiteY3" fmla="*/ 0 h 4154984"/>
                      <a:gd name="connsiteX4" fmla="*/ 2426766 w 6558826"/>
                      <a:gd name="connsiteY4" fmla="*/ 0 h 4154984"/>
                      <a:gd name="connsiteX5" fmla="*/ 2951472 w 6558826"/>
                      <a:gd name="connsiteY5" fmla="*/ 0 h 4154984"/>
                      <a:gd name="connsiteX6" fmla="*/ 3738531 w 6558826"/>
                      <a:gd name="connsiteY6" fmla="*/ 0 h 4154984"/>
                      <a:gd name="connsiteX7" fmla="*/ 4525590 w 6558826"/>
                      <a:gd name="connsiteY7" fmla="*/ 0 h 4154984"/>
                      <a:gd name="connsiteX8" fmla="*/ 5181473 w 6558826"/>
                      <a:gd name="connsiteY8" fmla="*/ 0 h 4154984"/>
                      <a:gd name="connsiteX9" fmla="*/ 5902943 w 6558826"/>
                      <a:gd name="connsiteY9" fmla="*/ 0 h 4154984"/>
                      <a:gd name="connsiteX10" fmla="*/ 6558826 w 6558826"/>
                      <a:gd name="connsiteY10" fmla="*/ 0 h 4154984"/>
                      <a:gd name="connsiteX11" fmla="*/ 6558826 w 6558826"/>
                      <a:gd name="connsiteY11" fmla="*/ 692497 h 4154984"/>
                      <a:gd name="connsiteX12" fmla="*/ 6558826 w 6558826"/>
                      <a:gd name="connsiteY12" fmla="*/ 1426545 h 4154984"/>
                      <a:gd name="connsiteX13" fmla="*/ 6558826 w 6558826"/>
                      <a:gd name="connsiteY13" fmla="*/ 2119042 h 4154984"/>
                      <a:gd name="connsiteX14" fmla="*/ 6558826 w 6558826"/>
                      <a:gd name="connsiteY14" fmla="*/ 2853089 h 4154984"/>
                      <a:gd name="connsiteX15" fmla="*/ 6558826 w 6558826"/>
                      <a:gd name="connsiteY15" fmla="*/ 3504037 h 4154984"/>
                      <a:gd name="connsiteX16" fmla="*/ 6558826 w 6558826"/>
                      <a:gd name="connsiteY16" fmla="*/ 4154984 h 4154984"/>
                      <a:gd name="connsiteX17" fmla="*/ 5837355 w 6558826"/>
                      <a:gd name="connsiteY17" fmla="*/ 4154984 h 4154984"/>
                      <a:gd name="connsiteX18" fmla="*/ 5247061 w 6558826"/>
                      <a:gd name="connsiteY18" fmla="*/ 4154984 h 4154984"/>
                      <a:gd name="connsiteX19" fmla="*/ 4722355 w 6558826"/>
                      <a:gd name="connsiteY19" fmla="*/ 4154984 h 4154984"/>
                      <a:gd name="connsiteX20" fmla="*/ 4066472 w 6558826"/>
                      <a:gd name="connsiteY20" fmla="*/ 4154984 h 4154984"/>
                      <a:gd name="connsiteX21" fmla="*/ 3476178 w 6558826"/>
                      <a:gd name="connsiteY21" fmla="*/ 4154984 h 4154984"/>
                      <a:gd name="connsiteX22" fmla="*/ 2820295 w 6558826"/>
                      <a:gd name="connsiteY22" fmla="*/ 4154984 h 4154984"/>
                      <a:gd name="connsiteX23" fmla="*/ 2033236 w 6558826"/>
                      <a:gd name="connsiteY23" fmla="*/ 4154984 h 4154984"/>
                      <a:gd name="connsiteX24" fmla="*/ 1508530 w 6558826"/>
                      <a:gd name="connsiteY24" fmla="*/ 4154984 h 4154984"/>
                      <a:gd name="connsiteX25" fmla="*/ 852647 w 6558826"/>
                      <a:gd name="connsiteY25" fmla="*/ 4154984 h 4154984"/>
                      <a:gd name="connsiteX26" fmla="*/ 0 w 6558826"/>
                      <a:gd name="connsiteY26" fmla="*/ 4154984 h 4154984"/>
                      <a:gd name="connsiteX27" fmla="*/ 0 w 6558826"/>
                      <a:gd name="connsiteY27" fmla="*/ 3462487 h 4154984"/>
                      <a:gd name="connsiteX28" fmla="*/ 0 w 6558826"/>
                      <a:gd name="connsiteY28" fmla="*/ 2853089 h 4154984"/>
                      <a:gd name="connsiteX29" fmla="*/ 0 w 6558826"/>
                      <a:gd name="connsiteY29" fmla="*/ 2202142 h 4154984"/>
                      <a:gd name="connsiteX30" fmla="*/ 0 w 6558826"/>
                      <a:gd name="connsiteY30" fmla="*/ 1509644 h 4154984"/>
                      <a:gd name="connsiteX31" fmla="*/ 0 w 6558826"/>
                      <a:gd name="connsiteY31" fmla="*/ 900247 h 4154984"/>
                      <a:gd name="connsiteX32" fmla="*/ 0 w 6558826"/>
                      <a:gd name="connsiteY32" fmla="*/ 0 h 4154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6558826" h="4154984" fill="none" extrusionOk="0">
                        <a:moveTo>
                          <a:pt x="0" y="0"/>
                        </a:moveTo>
                        <a:cubicBezTo>
                          <a:pt x="317256" y="-39160"/>
                          <a:pt x="540834" y="7108"/>
                          <a:pt x="787059" y="0"/>
                        </a:cubicBezTo>
                        <a:cubicBezTo>
                          <a:pt x="1033284" y="-7108"/>
                          <a:pt x="1270785" y="-5672"/>
                          <a:pt x="1442942" y="0"/>
                        </a:cubicBezTo>
                        <a:cubicBezTo>
                          <a:pt x="1615099" y="5672"/>
                          <a:pt x="1781355" y="1493"/>
                          <a:pt x="1967648" y="0"/>
                        </a:cubicBezTo>
                        <a:cubicBezTo>
                          <a:pt x="2153941" y="-1493"/>
                          <a:pt x="2273269" y="15956"/>
                          <a:pt x="2426766" y="0"/>
                        </a:cubicBezTo>
                        <a:cubicBezTo>
                          <a:pt x="2580263" y="-15956"/>
                          <a:pt x="2729128" y="3903"/>
                          <a:pt x="2951472" y="0"/>
                        </a:cubicBezTo>
                        <a:cubicBezTo>
                          <a:pt x="3173816" y="-3903"/>
                          <a:pt x="3497055" y="4825"/>
                          <a:pt x="3738531" y="0"/>
                        </a:cubicBezTo>
                        <a:cubicBezTo>
                          <a:pt x="3980007" y="-4825"/>
                          <a:pt x="4214183" y="-20969"/>
                          <a:pt x="4525590" y="0"/>
                        </a:cubicBezTo>
                        <a:cubicBezTo>
                          <a:pt x="4836997" y="20969"/>
                          <a:pt x="4930431" y="-26971"/>
                          <a:pt x="5181473" y="0"/>
                        </a:cubicBezTo>
                        <a:cubicBezTo>
                          <a:pt x="5432515" y="26971"/>
                          <a:pt x="5678760" y="-9806"/>
                          <a:pt x="5902943" y="0"/>
                        </a:cubicBezTo>
                        <a:cubicBezTo>
                          <a:pt x="6127126" y="9806"/>
                          <a:pt x="6347563" y="21063"/>
                          <a:pt x="6558826" y="0"/>
                        </a:cubicBezTo>
                        <a:cubicBezTo>
                          <a:pt x="6572447" y="144990"/>
                          <a:pt x="6540514" y="361666"/>
                          <a:pt x="6558826" y="692497"/>
                        </a:cubicBezTo>
                        <a:cubicBezTo>
                          <a:pt x="6577138" y="1023328"/>
                          <a:pt x="6524220" y="1130896"/>
                          <a:pt x="6558826" y="1426545"/>
                        </a:cubicBezTo>
                        <a:cubicBezTo>
                          <a:pt x="6593432" y="1722194"/>
                          <a:pt x="6546101" y="1819948"/>
                          <a:pt x="6558826" y="2119042"/>
                        </a:cubicBezTo>
                        <a:cubicBezTo>
                          <a:pt x="6571551" y="2418136"/>
                          <a:pt x="6571559" y="2705816"/>
                          <a:pt x="6558826" y="2853089"/>
                        </a:cubicBezTo>
                        <a:cubicBezTo>
                          <a:pt x="6546093" y="3000362"/>
                          <a:pt x="6575661" y="3260398"/>
                          <a:pt x="6558826" y="3504037"/>
                        </a:cubicBezTo>
                        <a:cubicBezTo>
                          <a:pt x="6541991" y="3747676"/>
                          <a:pt x="6538766" y="3956112"/>
                          <a:pt x="6558826" y="4154984"/>
                        </a:cubicBezTo>
                        <a:cubicBezTo>
                          <a:pt x="6271836" y="4142224"/>
                          <a:pt x="6072301" y="4183535"/>
                          <a:pt x="5837355" y="4154984"/>
                        </a:cubicBezTo>
                        <a:cubicBezTo>
                          <a:pt x="5602409" y="4126433"/>
                          <a:pt x="5483115" y="4144556"/>
                          <a:pt x="5247061" y="4154984"/>
                        </a:cubicBezTo>
                        <a:cubicBezTo>
                          <a:pt x="5011007" y="4165412"/>
                          <a:pt x="4974871" y="4173996"/>
                          <a:pt x="4722355" y="4154984"/>
                        </a:cubicBezTo>
                        <a:cubicBezTo>
                          <a:pt x="4469839" y="4135972"/>
                          <a:pt x="4209060" y="4184347"/>
                          <a:pt x="4066472" y="4154984"/>
                        </a:cubicBezTo>
                        <a:cubicBezTo>
                          <a:pt x="3923884" y="4125621"/>
                          <a:pt x="3618693" y="4170664"/>
                          <a:pt x="3476178" y="4154984"/>
                        </a:cubicBezTo>
                        <a:cubicBezTo>
                          <a:pt x="3333663" y="4139304"/>
                          <a:pt x="3122131" y="4160292"/>
                          <a:pt x="2820295" y="4154984"/>
                        </a:cubicBezTo>
                        <a:cubicBezTo>
                          <a:pt x="2518459" y="4149676"/>
                          <a:pt x="2364381" y="4121879"/>
                          <a:pt x="2033236" y="4154984"/>
                        </a:cubicBezTo>
                        <a:cubicBezTo>
                          <a:pt x="1702091" y="4188089"/>
                          <a:pt x="1690672" y="4165923"/>
                          <a:pt x="1508530" y="4154984"/>
                        </a:cubicBezTo>
                        <a:cubicBezTo>
                          <a:pt x="1326388" y="4144045"/>
                          <a:pt x="993823" y="4157686"/>
                          <a:pt x="852647" y="4154984"/>
                        </a:cubicBezTo>
                        <a:cubicBezTo>
                          <a:pt x="711471" y="4152282"/>
                          <a:pt x="298794" y="4197561"/>
                          <a:pt x="0" y="4154984"/>
                        </a:cubicBezTo>
                        <a:cubicBezTo>
                          <a:pt x="-7618" y="3936199"/>
                          <a:pt x="17396" y="3778175"/>
                          <a:pt x="0" y="3462487"/>
                        </a:cubicBezTo>
                        <a:cubicBezTo>
                          <a:pt x="-17396" y="3146799"/>
                          <a:pt x="13891" y="3114827"/>
                          <a:pt x="0" y="2853089"/>
                        </a:cubicBezTo>
                        <a:cubicBezTo>
                          <a:pt x="-13891" y="2591351"/>
                          <a:pt x="16936" y="2350398"/>
                          <a:pt x="0" y="2202142"/>
                        </a:cubicBezTo>
                        <a:cubicBezTo>
                          <a:pt x="-16936" y="2053886"/>
                          <a:pt x="-18047" y="1762655"/>
                          <a:pt x="0" y="1509644"/>
                        </a:cubicBezTo>
                        <a:cubicBezTo>
                          <a:pt x="18047" y="1256633"/>
                          <a:pt x="10861" y="1163408"/>
                          <a:pt x="0" y="900247"/>
                        </a:cubicBezTo>
                        <a:cubicBezTo>
                          <a:pt x="-10861" y="637086"/>
                          <a:pt x="-18905" y="371046"/>
                          <a:pt x="0" y="0"/>
                        </a:cubicBezTo>
                        <a:close/>
                      </a:path>
                      <a:path w="6558826" h="4154984" stroke="0" extrusionOk="0">
                        <a:moveTo>
                          <a:pt x="0" y="0"/>
                        </a:moveTo>
                        <a:cubicBezTo>
                          <a:pt x="164701" y="16609"/>
                          <a:pt x="386857" y="-11981"/>
                          <a:pt x="524706" y="0"/>
                        </a:cubicBezTo>
                        <a:cubicBezTo>
                          <a:pt x="662555" y="11981"/>
                          <a:pt x="925041" y="20372"/>
                          <a:pt x="1115000" y="0"/>
                        </a:cubicBezTo>
                        <a:cubicBezTo>
                          <a:pt x="1304959" y="-20372"/>
                          <a:pt x="1447196" y="-9083"/>
                          <a:pt x="1639707" y="0"/>
                        </a:cubicBezTo>
                        <a:cubicBezTo>
                          <a:pt x="1832218" y="9083"/>
                          <a:pt x="2216644" y="10148"/>
                          <a:pt x="2361177" y="0"/>
                        </a:cubicBezTo>
                        <a:cubicBezTo>
                          <a:pt x="2505710" y="-10148"/>
                          <a:pt x="2922481" y="-3159"/>
                          <a:pt x="3082648" y="0"/>
                        </a:cubicBezTo>
                        <a:cubicBezTo>
                          <a:pt x="3242815" y="3159"/>
                          <a:pt x="3503662" y="-13323"/>
                          <a:pt x="3672943" y="0"/>
                        </a:cubicBezTo>
                        <a:cubicBezTo>
                          <a:pt x="3842224" y="13323"/>
                          <a:pt x="4108166" y="11665"/>
                          <a:pt x="4328825" y="0"/>
                        </a:cubicBezTo>
                        <a:cubicBezTo>
                          <a:pt x="4549484" y="-11665"/>
                          <a:pt x="4646884" y="19642"/>
                          <a:pt x="4787943" y="0"/>
                        </a:cubicBezTo>
                        <a:cubicBezTo>
                          <a:pt x="4929002" y="-19642"/>
                          <a:pt x="5084657" y="-4228"/>
                          <a:pt x="5312649" y="0"/>
                        </a:cubicBezTo>
                        <a:cubicBezTo>
                          <a:pt x="5540641" y="4228"/>
                          <a:pt x="5731239" y="19215"/>
                          <a:pt x="5968532" y="0"/>
                        </a:cubicBezTo>
                        <a:cubicBezTo>
                          <a:pt x="6205825" y="-19215"/>
                          <a:pt x="6362902" y="5820"/>
                          <a:pt x="6558826" y="0"/>
                        </a:cubicBezTo>
                        <a:cubicBezTo>
                          <a:pt x="6580983" y="261165"/>
                          <a:pt x="6529217" y="464523"/>
                          <a:pt x="6558826" y="734047"/>
                        </a:cubicBezTo>
                        <a:cubicBezTo>
                          <a:pt x="6588435" y="1003571"/>
                          <a:pt x="6528492" y="1123062"/>
                          <a:pt x="6558826" y="1384995"/>
                        </a:cubicBezTo>
                        <a:cubicBezTo>
                          <a:pt x="6589160" y="1646928"/>
                          <a:pt x="6584067" y="1816139"/>
                          <a:pt x="6558826" y="1952842"/>
                        </a:cubicBezTo>
                        <a:cubicBezTo>
                          <a:pt x="6533585" y="2089545"/>
                          <a:pt x="6572952" y="2318148"/>
                          <a:pt x="6558826" y="2645340"/>
                        </a:cubicBezTo>
                        <a:cubicBezTo>
                          <a:pt x="6544700" y="2972532"/>
                          <a:pt x="6551074" y="2955368"/>
                          <a:pt x="6558826" y="3213188"/>
                        </a:cubicBezTo>
                        <a:cubicBezTo>
                          <a:pt x="6566578" y="3471008"/>
                          <a:pt x="6568875" y="3746529"/>
                          <a:pt x="6558826" y="4154984"/>
                        </a:cubicBezTo>
                        <a:cubicBezTo>
                          <a:pt x="6353179" y="4181131"/>
                          <a:pt x="6155805" y="4146608"/>
                          <a:pt x="5968532" y="4154984"/>
                        </a:cubicBezTo>
                        <a:cubicBezTo>
                          <a:pt x="5781259" y="4163360"/>
                          <a:pt x="5432909" y="4146237"/>
                          <a:pt x="5247061" y="4154984"/>
                        </a:cubicBezTo>
                        <a:cubicBezTo>
                          <a:pt x="5061213" y="4163731"/>
                          <a:pt x="4940981" y="4166779"/>
                          <a:pt x="4656766" y="4154984"/>
                        </a:cubicBezTo>
                        <a:cubicBezTo>
                          <a:pt x="4372551" y="4143189"/>
                          <a:pt x="4364994" y="4132199"/>
                          <a:pt x="4197649" y="4154984"/>
                        </a:cubicBezTo>
                        <a:cubicBezTo>
                          <a:pt x="4030304" y="4177769"/>
                          <a:pt x="3740841" y="4134601"/>
                          <a:pt x="3410590" y="4154984"/>
                        </a:cubicBezTo>
                        <a:cubicBezTo>
                          <a:pt x="3080339" y="4175367"/>
                          <a:pt x="3121226" y="4157180"/>
                          <a:pt x="2951472" y="4154984"/>
                        </a:cubicBezTo>
                        <a:cubicBezTo>
                          <a:pt x="2781718" y="4152788"/>
                          <a:pt x="2579705" y="4134149"/>
                          <a:pt x="2361177" y="4154984"/>
                        </a:cubicBezTo>
                        <a:cubicBezTo>
                          <a:pt x="2142649" y="4175819"/>
                          <a:pt x="1928200" y="4178693"/>
                          <a:pt x="1770883" y="4154984"/>
                        </a:cubicBezTo>
                        <a:cubicBezTo>
                          <a:pt x="1613566" y="4131275"/>
                          <a:pt x="1240930" y="4160912"/>
                          <a:pt x="1049412" y="4154984"/>
                        </a:cubicBezTo>
                        <a:cubicBezTo>
                          <a:pt x="857894" y="4149056"/>
                          <a:pt x="750078" y="4143632"/>
                          <a:pt x="590294" y="4154984"/>
                        </a:cubicBezTo>
                        <a:cubicBezTo>
                          <a:pt x="430510" y="4166336"/>
                          <a:pt x="224924" y="4154911"/>
                          <a:pt x="0" y="4154984"/>
                        </a:cubicBezTo>
                        <a:cubicBezTo>
                          <a:pt x="-17217" y="3884055"/>
                          <a:pt x="-403" y="3782068"/>
                          <a:pt x="0" y="3545586"/>
                        </a:cubicBezTo>
                        <a:cubicBezTo>
                          <a:pt x="403" y="3309104"/>
                          <a:pt x="27985" y="3007351"/>
                          <a:pt x="0" y="2769989"/>
                        </a:cubicBezTo>
                        <a:cubicBezTo>
                          <a:pt x="-27985" y="2532627"/>
                          <a:pt x="-11680" y="2336152"/>
                          <a:pt x="0" y="1994392"/>
                        </a:cubicBezTo>
                        <a:cubicBezTo>
                          <a:pt x="11680" y="1652632"/>
                          <a:pt x="4055" y="1544461"/>
                          <a:pt x="0" y="1218795"/>
                        </a:cubicBezTo>
                        <a:cubicBezTo>
                          <a:pt x="-4055" y="893129"/>
                          <a:pt x="-29806" y="774892"/>
                          <a:pt x="0" y="609398"/>
                        </a:cubicBezTo>
                        <a:cubicBezTo>
                          <a:pt x="29806" y="443904"/>
                          <a:pt x="-26352" y="21890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en-GB" sz="2400" dirty="0"/>
              <a:t>Sometimes, the casualty will need a lot more help than you are able to give. The best thing you can do is phone for emergency help.</a:t>
            </a:r>
          </a:p>
          <a:p>
            <a:endParaRPr lang="en-GB" sz="2400" dirty="0"/>
          </a:p>
          <a:p>
            <a:r>
              <a:rPr lang="en-GB" sz="2400" b="1" dirty="0">
                <a:solidFill>
                  <a:srgbClr val="007A53"/>
                </a:solidFill>
              </a:rPr>
              <a:t>Which two telephone numbers can you ring</a:t>
            </a:r>
            <a:br>
              <a:rPr lang="en-GB" sz="2400" b="1" dirty="0">
                <a:solidFill>
                  <a:srgbClr val="007A53"/>
                </a:solidFill>
              </a:rPr>
            </a:br>
            <a:r>
              <a:rPr lang="en-GB" sz="2400" b="1" dirty="0">
                <a:solidFill>
                  <a:srgbClr val="007A53"/>
                </a:solidFill>
              </a:rPr>
              <a:t>if you need help in an emergency?</a:t>
            </a:r>
          </a:p>
          <a:p>
            <a:endParaRPr lang="en-GB" sz="2400" dirty="0"/>
          </a:p>
          <a:p>
            <a:r>
              <a:rPr lang="en-GB" sz="2400" i="1" dirty="0"/>
              <a:t>You can ring </a:t>
            </a:r>
            <a:r>
              <a:rPr lang="en-GB" sz="2400" b="1" i="1" dirty="0"/>
              <a:t>999 </a:t>
            </a:r>
            <a:r>
              <a:rPr lang="en-GB" sz="2400" i="1" dirty="0"/>
              <a:t>or </a:t>
            </a:r>
            <a:r>
              <a:rPr lang="en-GB" sz="2400" b="1" i="1" dirty="0"/>
              <a:t>112</a:t>
            </a:r>
            <a:r>
              <a:rPr lang="en-GB" sz="2400" i="1" dirty="0"/>
              <a:t> in an emergency.</a:t>
            </a:r>
          </a:p>
          <a:p>
            <a:endParaRPr lang="en-GB" sz="2400" dirty="0">
              <a:solidFill>
                <a:srgbClr val="007A53"/>
              </a:solidFill>
            </a:endParaRPr>
          </a:p>
          <a:p>
            <a:r>
              <a:rPr lang="en-GB" sz="2400" b="1" dirty="0">
                <a:solidFill>
                  <a:srgbClr val="007A53"/>
                </a:solidFill>
              </a:rPr>
              <a:t>What sort of information do you think you will need to give?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E15A00-B9A0-EA69-7C9D-E5AB86B279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6" t="12780" r="28046" b="-1159"/>
          <a:stretch/>
        </p:blipFill>
        <p:spPr>
          <a:xfrm>
            <a:off x="7968015" y="2038865"/>
            <a:ext cx="2397671" cy="4744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469B72-DFB1-F100-DE05-B2BAC0CC5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657264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Calling for help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B4797F1-E379-C530-F3ED-C6D02781DD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90710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1343F32-2E3F-8B74-47FE-F2E637DD59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4517" y="2072161"/>
            <a:ext cx="5019041" cy="3988125"/>
            <a:chOff x="700654" y="1073053"/>
            <a:chExt cx="3102707" cy="253901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37410A2-E52D-8CF0-BD71-B1D48CF0AED2}"/>
                </a:ext>
              </a:extLst>
            </p:cNvPr>
            <p:cNvSpPr txBox="1"/>
            <p:nvPr/>
          </p:nvSpPr>
          <p:spPr>
            <a:xfrm>
              <a:off x="700654" y="3083019"/>
              <a:ext cx="3102707" cy="529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>
                  <a:solidFill>
                    <a:srgbClr val="007A53"/>
                  </a:solidFill>
                  <a:latin typeface="+mj-lt"/>
                  <a:cs typeface="Whitney Black"/>
                </a:rPr>
                <a:t>Thumbs up if the information is </a:t>
              </a:r>
              <a:br>
                <a:rPr lang="en-US" sz="2400" b="1">
                  <a:solidFill>
                    <a:srgbClr val="007A53"/>
                  </a:solidFill>
                  <a:latin typeface="+mj-lt"/>
                  <a:cs typeface="Whitney Black"/>
                </a:rPr>
              </a:br>
              <a:r>
                <a:rPr lang="en-US" sz="2400" b="1">
                  <a:solidFill>
                    <a:srgbClr val="007A53"/>
                  </a:solidFill>
                  <a:latin typeface="+mj-lt"/>
                  <a:cs typeface="Whitney Black"/>
                </a:rPr>
                <a:t>key to a 999/112 call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BBE43E1-A909-25AD-5AEC-3963810D13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0850"/>
            <a:stretch/>
          </p:blipFill>
          <p:spPr>
            <a:xfrm>
              <a:off x="1471044" y="1073053"/>
              <a:ext cx="1561925" cy="19008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E494D59-8E44-F41D-8B46-12FDB897A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633130" y="2072161"/>
            <a:ext cx="5667621" cy="3988126"/>
            <a:chOff x="5198662" y="1153700"/>
            <a:chExt cx="3503651" cy="253901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EDF3D33-307E-4EA7-7578-9FF31E68DB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216"/>
            <a:stretch/>
          </p:blipFill>
          <p:spPr>
            <a:xfrm>
              <a:off x="6159446" y="1153700"/>
              <a:ext cx="1582083" cy="19008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5C07E8C-1E16-43E2-BC43-A6AF5AE0A593}"/>
                </a:ext>
              </a:extLst>
            </p:cNvPr>
            <p:cNvSpPr txBox="1"/>
            <p:nvPr/>
          </p:nvSpPr>
          <p:spPr>
            <a:xfrm>
              <a:off x="5198662" y="3163666"/>
              <a:ext cx="3503651" cy="529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>
                  <a:solidFill>
                    <a:srgbClr val="007A53"/>
                  </a:solidFill>
                  <a:latin typeface="+mj-lt"/>
                  <a:cs typeface="Whitney Black"/>
                </a:rPr>
                <a:t>Thumbs down if it is not relevant information</a:t>
              </a:r>
            </a:p>
          </p:txBody>
        </p:sp>
      </p:grp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926C561-44CD-2E98-7D02-A70D7FAFA6E7}"/>
              </a:ext>
            </a:extLst>
          </p:cNvPr>
          <p:cNvSpPr txBox="1">
            <a:spLocks/>
          </p:cNvSpPr>
          <p:nvPr/>
        </p:nvSpPr>
        <p:spPr>
          <a:xfrm>
            <a:off x="4169651" y="2742347"/>
            <a:ext cx="3852698" cy="1940863"/>
          </a:xfrm>
          <a:custGeom>
            <a:avLst/>
            <a:gdLst>
              <a:gd name="connsiteX0" fmla="*/ 0 w 3852698"/>
              <a:gd name="connsiteY0" fmla="*/ 0 h 1940863"/>
              <a:gd name="connsiteX1" fmla="*/ 565062 w 3852698"/>
              <a:gd name="connsiteY1" fmla="*/ 0 h 1940863"/>
              <a:gd name="connsiteX2" fmla="*/ 1207179 w 3852698"/>
              <a:gd name="connsiteY2" fmla="*/ 0 h 1940863"/>
              <a:gd name="connsiteX3" fmla="*/ 1926349 w 3852698"/>
              <a:gd name="connsiteY3" fmla="*/ 0 h 1940863"/>
              <a:gd name="connsiteX4" fmla="*/ 2529938 w 3852698"/>
              <a:gd name="connsiteY4" fmla="*/ 0 h 1940863"/>
              <a:gd name="connsiteX5" fmla="*/ 3133528 w 3852698"/>
              <a:gd name="connsiteY5" fmla="*/ 0 h 1940863"/>
              <a:gd name="connsiteX6" fmla="*/ 3852698 w 3852698"/>
              <a:gd name="connsiteY6" fmla="*/ 0 h 1940863"/>
              <a:gd name="connsiteX7" fmla="*/ 3852698 w 3852698"/>
              <a:gd name="connsiteY7" fmla="*/ 666363 h 1940863"/>
              <a:gd name="connsiteX8" fmla="*/ 3852698 w 3852698"/>
              <a:gd name="connsiteY8" fmla="*/ 1352135 h 1940863"/>
              <a:gd name="connsiteX9" fmla="*/ 3852698 w 3852698"/>
              <a:gd name="connsiteY9" fmla="*/ 1940863 h 1940863"/>
              <a:gd name="connsiteX10" fmla="*/ 3249109 w 3852698"/>
              <a:gd name="connsiteY10" fmla="*/ 1940863 h 1940863"/>
              <a:gd name="connsiteX11" fmla="*/ 2568465 w 3852698"/>
              <a:gd name="connsiteY11" fmla="*/ 1940863 h 1940863"/>
              <a:gd name="connsiteX12" fmla="*/ 1964876 w 3852698"/>
              <a:gd name="connsiteY12" fmla="*/ 1940863 h 1940863"/>
              <a:gd name="connsiteX13" fmla="*/ 1322760 w 3852698"/>
              <a:gd name="connsiteY13" fmla="*/ 1940863 h 1940863"/>
              <a:gd name="connsiteX14" fmla="*/ 603589 w 3852698"/>
              <a:gd name="connsiteY14" fmla="*/ 1940863 h 1940863"/>
              <a:gd name="connsiteX15" fmla="*/ 0 w 3852698"/>
              <a:gd name="connsiteY15" fmla="*/ 1940863 h 1940863"/>
              <a:gd name="connsiteX16" fmla="*/ 0 w 3852698"/>
              <a:gd name="connsiteY16" fmla="*/ 1274500 h 1940863"/>
              <a:gd name="connsiteX17" fmla="*/ 0 w 3852698"/>
              <a:gd name="connsiteY17" fmla="*/ 608137 h 1940863"/>
              <a:gd name="connsiteX18" fmla="*/ 0 w 3852698"/>
              <a:gd name="connsiteY18" fmla="*/ 0 h 1940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52698" h="1940863" extrusionOk="0">
                <a:moveTo>
                  <a:pt x="0" y="0"/>
                </a:moveTo>
                <a:cubicBezTo>
                  <a:pt x="227115" y="-26123"/>
                  <a:pt x="372782" y="4477"/>
                  <a:pt x="565062" y="0"/>
                </a:cubicBezTo>
                <a:cubicBezTo>
                  <a:pt x="757342" y="-4477"/>
                  <a:pt x="956649" y="-2018"/>
                  <a:pt x="1207179" y="0"/>
                </a:cubicBezTo>
                <a:cubicBezTo>
                  <a:pt x="1457709" y="2018"/>
                  <a:pt x="1685587" y="-27587"/>
                  <a:pt x="1926349" y="0"/>
                </a:cubicBezTo>
                <a:cubicBezTo>
                  <a:pt x="2167111" y="27587"/>
                  <a:pt x="2292639" y="-17027"/>
                  <a:pt x="2529938" y="0"/>
                </a:cubicBezTo>
                <a:cubicBezTo>
                  <a:pt x="2767237" y="17027"/>
                  <a:pt x="2872294" y="339"/>
                  <a:pt x="3133528" y="0"/>
                </a:cubicBezTo>
                <a:cubicBezTo>
                  <a:pt x="3394762" y="-339"/>
                  <a:pt x="3533281" y="-31949"/>
                  <a:pt x="3852698" y="0"/>
                </a:cubicBezTo>
                <a:cubicBezTo>
                  <a:pt x="3852804" y="299373"/>
                  <a:pt x="3861141" y="519228"/>
                  <a:pt x="3852698" y="666363"/>
                </a:cubicBezTo>
                <a:cubicBezTo>
                  <a:pt x="3844255" y="813498"/>
                  <a:pt x="3846472" y="1046790"/>
                  <a:pt x="3852698" y="1352135"/>
                </a:cubicBezTo>
                <a:cubicBezTo>
                  <a:pt x="3858924" y="1657480"/>
                  <a:pt x="3869748" y="1713314"/>
                  <a:pt x="3852698" y="1940863"/>
                </a:cubicBezTo>
                <a:cubicBezTo>
                  <a:pt x="3712145" y="1917270"/>
                  <a:pt x="3498793" y="1911918"/>
                  <a:pt x="3249109" y="1940863"/>
                </a:cubicBezTo>
                <a:cubicBezTo>
                  <a:pt x="2999425" y="1969808"/>
                  <a:pt x="2727266" y="1943553"/>
                  <a:pt x="2568465" y="1940863"/>
                </a:cubicBezTo>
                <a:cubicBezTo>
                  <a:pt x="2409664" y="1938173"/>
                  <a:pt x="2239043" y="1913159"/>
                  <a:pt x="1964876" y="1940863"/>
                </a:cubicBezTo>
                <a:cubicBezTo>
                  <a:pt x="1690709" y="1968567"/>
                  <a:pt x="1525434" y="1919883"/>
                  <a:pt x="1322760" y="1940863"/>
                </a:cubicBezTo>
                <a:cubicBezTo>
                  <a:pt x="1120086" y="1961843"/>
                  <a:pt x="846203" y="1947865"/>
                  <a:pt x="603589" y="1940863"/>
                </a:cubicBezTo>
                <a:cubicBezTo>
                  <a:pt x="360975" y="1933861"/>
                  <a:pt x="296987" y="1913246"/>
                  <a:pt x="0" y="1940863"/>
                </a:cubicBezTo>
                <a:cubicBezTo>
                  <a:pt x="-28534" y="1751252"/>
                  <a:pt x="13415" y="1438884"/>
                  <a:pt x="0" y="1274500"/>
                </a:cubicBezTo>
                <a:cubicBezTo>
                  <a:pt x="-13415" y="1110116"/>
                  <a:pt x="2783" y="831647"/>
                  <a:pt x="0" y="608137"/>
                </a:cubicBezTo>
                <a:cubicBezTo>
                  <a:pt x="-2783" y="384627"/>
                  <a:pt x="-6252" y="273157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:ask="http://schemas.microsoft.com/office/drawing/2018/sketchyshapes" sd="260652035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lIns="89329" tIns="44665" rIns="89329" bIns="44665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007A53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tx1"/>
                </a:solidFill>
              </a:rPr>
              <a:t>Question:</a:t>
            </a:r>
          </a:p>
          <a:p>
            <a:pPr algn="ctr"/>
            <a:r>
              <a:rPr lang="en-GB" sz="2800" b="0" dirty="0">
                <a:solidFill>
                  <a:schemeClr val="tx1"/>
                </a:solidFill>
              </a:rPr>
              <a:t>What things do you think the call handler will ask?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DAC871-C92E-A166-A2DB-997AC376C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739824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Calling 999/112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E2A5975-821E-8E7F-FEA2-97DD33D41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A9887CE-A4DE-570E-1C50-A0E0895117A0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07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096574C-7C3B-FDF1-7DF5-4B5A5E152DED}"/>
              </a:ext>
            </a:extLst>
          </p:cNvPr>
          <p:cNvSpPr/>
          <p:nvPr/>
        </p:nvSpPr>
        <p:spPr>
          <a:xfrm>
            <a:off x="0" y="1817649"/>
            <a:ext cx="1527717" cy="161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53AF49-5792-0808-0404-C10D71F8FDE9}"/>
              </a:ext>
            </a:extLst>
          </p:cNvPr>
          <p:cNvSpPr txBox="1">
            <a:spLocks noChangeAspect="1"/>
          </p:cNvSpPr>
          <p:nvPr/>
        </p:nvSpPr>
        <p:spPr>
          <a:xfrm>
            <a:off x="429827" y="1606390"/>
            <a:ext cx="6096167" cy="2178309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  <a:extLst>
              <a:ext uri="{C807C97D-BFC1-408E-A445-0C87EB9F89A2}">
                <ask:lineSketchStyleProps xmlns:ask="http://schemas.microsoft.com/office/drawing/2018/sketchyshapes" sd="252204444">
                  <a:custGeom>
                    <a:avLst/>
                    <a:gdLst>
                      <a:gd name="connsiteX0" fmla="*/ 0 w 6096167"/>
                      <a:gd name="connsiteY0" fmla="*/ 0 h 2178309"/>
                      <a:gd name="connsiteX1" fmla="*/ 677352 w 6096167"/>
                      <a:gd name="connsiteY1" fmla="*/ 0 h 2178309"/>
                      <a:gd name="connsiteX2" fmla="*/ 1415665 w 6096167"/>
                      <a:gd name="connsiteY2" fmla="*/ 0 h 2178309"/>
                      <a:gd name="connsiteX3" fmla="*/ 1971094 w 6096167"/>
                      <a:gd name="connsiteY3" fmla="*/ 0 h 2178309"/>
                      <a:gd name="connsiteX4" fmla="*/ 2526523 w 6096167"/>
                      <a:gd name="connsiteY4" fmla="*/ 0 h 2178309"/>
                      <a:gd name="connsiteX5" fmla="*/ 3020989 w 6096167"/>
                      <a:gd name="connsiteY5" fmla="*/ 0 h 2178309"/>
                      <a:gd name="connsiteX6" fmla="*/ 3698341 w 6096167"/>
                      <a:gd name="connsiteY6" fmla="*/ 0 h 2178309"/>
                      <a:gd name="connsiteX7" fmla="*/ 4375693 w 6096167"/>
                      <a:gd name="connsiteY7" fmla="*/ 0 h 2178309"/>
                      <a:gd name="connsiteX8" fmla="*/ 5053045 w 6096167"/>
                      <a:gd name="connsiteY8" fmla="*/ 0 h 2178309"/>
                      <a:gd name="connsiteX9" fmla="*/ 6096167 w 6096167"/>
                      <a:gd name="connsiteY9" fmla="*/ 0 h 2178309"/>
                      <a:gd name="connsiteX10" fmla="*/ 6096167 w 6096167"/>
                      <a:gd name="connsiteY10" fmla="*/ 588143 h 2178309"/>
                      <a:gd name="connsiteX11" fmla="*/ 6096167 w 6096167"/>
                      <a:gd name="connsiteY11" fmla="*/ 1067371 h 2178309"/>
                      <a:gd name="connsiteX12" fmla="*/ 6096167 w 6096167"/>
                      <a:gd name="connsiteY12" fmla="*/ 1633732 h 2178309"/>
                      <a:gd name="connsiteX13" fmla="*/ 6096167 w 6096167"/>
                      <a:gd name="connsiteY13" fmla="*/ 2178309 h 2178309"/>
                      <a:gd name="connsiteX14" fmla="*/ 5418815 w 6096167"/>
                      <a:gd name="connsiteY14" fmla="*/ 2178309 h 2178309"/>
                      <a:gd name="connsiteX15" fmla="*/ 4924348 w 6096167"/>
                      <a:gd name="connsiteY15" fmla="*/ 2178309 h 2178309"/>
                      <a:gd name="connsiteX16" fmla="*/ 4307958 w 6096167"/>
                      <a:gd name="connsiteY16" fmla="*/ 2178309 h 2178309"/>
                      <a:gd name="connsiteX17" fmla="*/ 3569644 w 6096167"/>
                      <a:gd name="connsiteY17" fmla="*/ 2178309 h 2178309"/>
                      <a:gd name="connsiteX18" fmla="*/ 2953254 w 6096167"/>
                      <a:gd name="connsiteY18" fmla="*/ 2178309 h 2178309"/>
                      <a:gd name="connsiteX19" fmla="*/ 2275902 w 6096167"/>
                      <a:gd name="connsiteY19" fmla="*/ 2178309 h 2178309"/>
                      <a:gd name="connsiteX20" fmla="*/ 1476627 w 6096167"/>
                      <a:gd name="connsiteY20" fmla="*/ 2178309 h 2178309"/>
                      <a:gd name="connsiteX21" fmla="*/ 738314 w 6096167"/>
                      <a:gd name="connsiteY21" fmla="*/ 2178309 h 2178309"/>
                      <a:gd name="connsiteX22" fmla="*/ 0 w 6096167"/>
                      <a:gd name="connsiteY22" fmla="*/ 2178309 h 2178309"/>
                      <a:gd name="connsiteX23" fmla="*/ 0 w 6096167"/>
                      <a:gd name="connsiteY23" fmla="*/ 1611949 h 2178309"/>
                      <a:gd name="connsiteX24" fmla="*/ 0 w 6096167"/>
                      <a:gd name="connsiteY24" fmla="*/ 1089155 h 2178309"/>
                      <a:gd name="connsiteX25" fmla="*/ 0 w 6096167"/>
                      <a:gd name="connsiteY25" fmla="*/ 522794 h 2178309"/>
                      <a:gd name="connsiteX26" fmla="*/ 0 w 6096167"/>
                      <a:gd name="connsiteY26" fmla="*/ 0 h 2178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6096167" h="2178309" fill="none" extrusionOk="0">
                        <a:moveTo>
                          <a:pt x="0" y="0"/>
                        </a:moveTo>
                        <a:cubicBezTo>
                          <a:pt x="153998" y="-31497"/>
                          <a:pt x="366497" y="16265"/>
                          <a:pt x="677352" y="0"/>
                        </a:cubicBezTo>
                        <a:cubicBezTo>
                          <a:pt x="988207" y="-16265"/>
                          <a:pt x="1184503" y="19610"/>
                          <a:pt x="1415665" y="0"/>
                        </a:cubicBezTo>
                        <a:cubicBezTo>
                          <a:pt x="1646827" y="-19610"/>
                          <a:pt x="1703776" y="-14471"/>
                          <a:pt x="1971094" y="0"/>
                        </a:cubicBezTo>
                        <a:cubicBezTo>
                          <a:pt x="2238412" y="14471"/>
                          <a:pt x="2272900" y="6897"/>
                          <a:pt x="2526523" y="0"/>
                        </a:cubicBezTo>
                        <a:cubicBezTo>
                          <a:pt x="2780146" y="-6897"/>
                          <a:pt x="2791039" y="21975"/>
                          <a:pt x="3020989" y="0"/>
                        </a:cubicBezTo>
                        <a:cubicBezTo>
                          <a:pt x="3250939" y="-21975"/>
                          <a:pt x="3491241" y="18257"/>
                          <a:pt x="3698341" y="0"/>
                        </a:cubicBezTo>
                        <a:cubicBezTo>
                          <a:pt x="3905441" y="-18257"/>
                          <a:pt x="4166780" y="-13745"/>
                          <a:pt x="4375693" y="0"/>
                        </a:cubicBezTo>
                        <a:cubicBezTo>
                          <a:pt x="4584606" y="13745"/>
                          <a:pt x="4752814" y="-13141"/>
                          <a:pt x="5053045" y="0"/>
                        </a:cubicBezTo>
                        <a:cubicBezTo>
                          <a:pt x="5353276" y="13141"/>
                          <a:pt x="5846080" y="14287"/>
                          <a:pt x="6096167" y="0"/>
                        </a:cubicBezTo>
                        <a:cubicBezTo>
                          <a:pt x="6119944" y="231581"/>
                          <a:pt x="6091231" y="331334"/>
                          <a:pt x="6096167" y="588143"/>
                        </a:cubicBezTo>
                        <a:cubicBezTo>
                          <a:pt x="6101103" y="844952"/>
                          <a:pt x="6117043" y="844927"/>
                          <a:pt x="6096167" y="1067371"/>
                        </a:cubicBezTo>
                        <a:cubicBezTo>
                          <a:pt x="6075291" y="1289815"/>
                          <a:pt x="6085444" y="1494155"/>
                          <a:pt x="6096167" y="1633732"/>
                        </a:cubicBezTo>
                        <a:cubicBezTo>
                          <a:pt x="6106890" y="1773309"/>
                          <a:pt x="6116159" y="1963083"/>
                          <a:pt x="6096167" y="2178309"/>
                        </a:cubicBezTo>
                        <a:cubicBezTo>
                          <a:pt x="5895015" y="2211272"/>
                          <a:pt x="5658633" y="2208644"/>
                          <a:pt x="5418815" y="2178309"/>
                        </a:cubicBezTo>
                        <a:cubicBezTo>
                          <a:pt x="5178997" y="2147974"/>
                          <a:pt x="5131037" y="2192772"/>
                          <a:pt x="4924348" y="2178309"/>
                        </a:cubicBezTo>
                        <a:cubicBezTo>
                          <a:pt x="4717659" y="2163846"/>
                          <a:pt x="4444354" y="2176309"/>
                          <a:pt x="4307958" y="2178309"/>
                        </a:cubicBezTo>
                        <a:cubicBezTo>
                          <a:pt x="4171562" y="2180310"/>
                          <a:pt x="3803592" y="2183239"/>
                          <a:pt x="3569644" y="2178309"/>
                        </a:cubicBezTo>
                        <a:cubicBezTo>
                          <a:pt x="3335696" y="2173379"/>
                          <a:pt x="3178296" y="2204372"/>
                          <a:pt x="2953254" y="2178309"/>
                        </a:cubicBezTo>
                        <a:cubicBezTo>
                          <a:pt x="2728212" y="2152247"/>
                          <a:pt x="2539110" y="2176060"/>
                          <a:pt x="2275902" y="2178309"/>
                        </a:cubicBezTo>
                        <a:cubicBezTo>
                          <a:pt x="2012694" y="2180558"/>
                          <a:pt x="1671866" y="2189526"/>
                          <a:pt x="1476627" y="2178309"/>
                        </a:cubicBezTo>
                        <a:cubicBezTo>
                          <a:pt x="1281388" y="2167092"/>
                          <a:pt x="949523" y="2161143"/>
                          <a:pt x="738314" y="2178309"/>
                        </a:cubicBezTo>
                        <a:cubicBezTo>
                          <a:pt x="527105" y="2195475"/>
                          <a:pt x="321618" y="2194366"/>
                          <a:pt x="0" y="2178309"/>
                        </a:cubicBezTo>
                        <a:cubicBezTo>
                          <a:pt x="-10117" y="1913559"/>
                          <a:pt x="20800" y="1866945"/>
                          <a:pt x="0" y="1611949"/>
                        </a:cubicBezTo>
                        <a:cubicBezTo>
                          <a:pt x="-20800" y="1356953"/>
                          <a:pt x="15054" y="1341925"/>
                          <a:pt x="0" y="1089155"/>
                        </a:cubicBezTo>
                        <a:cubicBezTo>
                          <a:pt x="-15054" y="836385"/>
                          <a:pt x="4121" y="781762"/>
                          <a:pt x="0" y="522794"/>
                        </a:cubicBezTo>
                        <a:cubicBezTo>
                          <a:pt x="-4121" y="263826"/>
                          <a:pt x="-23739" y="235533"/>
                          <a:pt x="0" y="0"/>
                        </a:cubicBezTo>
                        <a:close/>
                      </a:path>
                      <a:path w="6096167" h="2178309" stroke="0" extrusionOk="0">
                        <a:moveTo>
                          <a:pt x="0" y="0"/>
                        </a:moveTo>
                        <a:cubicBezTo>
                          <a:pt x="157232" y="1716"/>
                          <a:pt x="311160" y="28932"/>
                          <a:pt x="616390" y="0"/>
                        </a:cubicBezTo>
                        <a:cubicBezTo>
                          <a:pt x="921620" y="-28932"/>
                          <a:pt x="958447" y="15167"/>
                          <a:pt x="1232780" y="0"/>
                        </a:cubicBezTo>
                        <a:cubicBezTo>
                          <a:pt x="1507113" y="-15167"/>
                          <a:pt x="1801167" y="8170"/>
                          <a:pt x="1971094" y="0"/>
                        </a:cubicBezTo>
                        <a:cubicBezTo>
                          <a:pt x="2141021" y="-8170"/>
                          <a:pt x="2434612" y="31582"/>
                          <a:pt x="2648446" y="0"/>
                        </a:cubicBezTo>
                        <a:cubicBezTo>
                          <a:pt x="2862280" y="-31582"/>
                          <a:pt x="3249158" y="-21697"/>
                          <a:pt x="3447721" y="0"/>
                        </a:cubicBezTo>
                        <a:cubicBezTo>
                          <a:pt x="3646284" y="21697"/>
                          <a:pt x="3812593" y="-23250"/>
                          <a:pt x="4064111" y="0"/>
                        </a:cubicBezTo>
                        <a:cubicBezTo>
                          <a:pt x="4315629" y="23250"/>
                          <a:pt x="4540602" y="-13822"/>
                          <a:pt x="4802425" y="0"/>
                        </a:cubicBezTo>
                        <a:cubicBezTo>
                          <a:pt x="5064248" y="13822"/>
                          <a:pt x="5576700" y="30130"/>
                          <a:pt x="6096167" y="0"/>
                        </a:cubicBezTo>
                        <a:cubicBezTo>
                          <a:pt x="6088055" y="271297"/>
                          <a:pt x="6118905" y="376073"/>
                          <a:pt x="6096167" y="588143"/>
                        </a:cubicBezTo>
                        <a:cubicBezTo>
                          <a:pt x="6073429" y="800213"/>
                          <a:pt x="6078745" y="890817"/>
                          <a:pt x="6096167" y="1067371"/>
                        </a:cubicBezTo>
                        <a:cubicBezTo>
                          <a:pt x="6113589" y="1243925"/>
                          <a:pt x="6080890" y="1390771"/>
                          <a:pt x="6096167" y="1590166"/>
                        </a:cubicBezTo>
                        <a:cubicBezTo>
                          <a:pt x="6111444" y="1789562"/>
                          <a:pt x="6098783" y="1913795"/>
                          <a:pt x="6096167" y="2178309"/>
                        </a:cubicBezTo>
                        <a:cubicBezTo>
                          <a:pt x="5916928" y="2162167"/>
                          <a:pt x="5718293" y="2170559"/>
                          <a:pt x="5540738" y="2178309"/>
                        </a:cubicBezTo>
                        <a:cubicBezTo>
                          <a:pt x="5363183" y="2186059"/>
                          <a:pt x="5125363" y="2184765"/>
                          <a:pt x="4985310" y="2178309"/>
                        </a:cubicBezTo>
                        <a:cubicBezTo>
                          <a:pt x="4845257" y="2171853"/>
                          <a:pt x="4717349" y="2192393"/>
                          <a:pt x="4490843" y="2178309"/>
                        </a:cubicBezTo>
                        <a:cubicBezTo>
                          <a:pt x="4264337" y="2164225"/>
                          <a:pt x="3860450" y="2206064"/>
                          <a:pt x="3691568" y="2178309"/>
                        </a:cubicBezTo>
                        <a:cubicBezTo>
                          <a:pt x="3522687" y="2150554"/>
                          <a:pt x="3210236" y="2146927"/>
                          <a:pt x="3014216" y="2178309"/>
                        </a:cubicBezTo>
                        <a:cubicBezTo>
                          <a:pt x="2818196" y="2209691"/>
                          <a:pt x="2661743" y="2182980"/>
                          <a:pt x="2458787" y="2178309"/>
                        </a:cubicBezTo>
                        <a:cubicBezTo>
                          <a:pt x="2255831" y="2173638"/>
                          <a:pt x="1996582" y="2210354"/>
                          <a:pt x="1781435" y="2178309"/>
                        </a:cubicBezTo>
                        <a:cubicBezTo>
                          <a:pt x="1566288" y="2146264"/>
                          <a:pt x="1337753" y="2180151"/>
                          <a:pt x="1104084" y="2178309"/>
                        </a:cubicBezTo>
                        <a:cubicBezTo>
                          <a:pt x="870415" y="2176467"/>
                          <a:pt x="398247" y="2231081"/>
                          <a:pt x="0" y="2178309"/>
                        </a:cubicBezTo>
                        <a:cubicBezTo>
                          <a:pt x="-25536" y="1995967"/>
                          <a:pt x="1838" y="1764258"/>
                          <a:pt x="0" y="1590166"/>
                        </a:cubicBezTo>
                        <a:cubicBezTo>
                          <a:pt x="-1838" y="1416074"/>
                          <a:pt x="-22880" y="1306896"/>
                          <a:pt x="0" y="1110938"/>
                        </a:cubicBezTo>
                        <a:cubicBezTo>
                          <a:pt x="22880" y="914980"/>
                          <a:pt x="-8211" y="811662"/>
                          <a:pt x="0" y="544577"/>
                        </a:cubicBezTo>
                        <a:cubicBezTo>
                          <a:pt x="8211" y="277492"/>
                          <a:pt x="3958" y="17460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74441" tIns="37221" rIns="74441" bIns="37221" rtlCol="0" anchor="t">
            <a:spAutoFit/>
          </a:bodyPr>
          <a:lstStyle/>
          <a:p>
            <a:pPr>
              <a:spcAft>
                <a:spcPts val="488"/>
              </a:spcAft>
              <a:buClr>
                <a:schemeClr val="tx2"/>
              </a:buClr>
              <a:buSzPct val="100000"/>
            </a:pPr>
            <a:r>
              <a:rPr lang="en-GB" altLang="en-US" sz="2400" b="1" dirty="0"/>
              <a:t>What the call handler may ask:</a:t>
            </a:r>
          </a:p>
          <a:p>
            <a:pPr marL="342900" indent="-342900">
              <a:spcAft>
                <a:spcPts val="488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Is the patient breathing? </a:t>
            </a:r>
          </a:p>
          <a:p>
            <a:pPr marL="342900" indent="-342900">
              <a:spcAft>
                <a:spcPts val="488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Is the patient conscious?</a:t>
            </a:r>
          </a:p>
          <a:p>
            <a:pPr marL="342900" indent="-342900">
              <a:spcAft>
                <a:spcPts val="488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Tell me exactly what has happened</a:t>
            </a:r>
          </a:p>
          <a:p>
            <a:pPr marL="342900" indent="-342900">
              <a:spcAft>
                <a:spcPts val="488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/>
              <a:t>What is the address of the emergency.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67F59B-C50B-209A-A4BE-1B311FC2E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6" t="12780" r="28046" b="-1159"/>
          <a:stretch/>
        </p:blipFill>
        <p:spPr>
          <a:xfrm>
            <a:off x="9539740" y="2038865"/>
            <a:ext cx="2397671" cy="47449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1C0EC9-2196-7DC1-A6A4-85CD865F2C65}"/>
              </a:ext>
            </a:extLst>
          </p:cNvPr>
          <p:cNvSpPr txBox="1">
            <a:spLocks noChangeAspect="1"/>
          </p:cNvSpPr>
          <p:nvPr/>
        </p:nvSpPr>
        <p:spPr>
          <a:xfrm>
            <a:off x="4790527" y="4551116"/>
            <a:ext cx="4434415" cy="1862838"/>
          </a:xfrm>
          <a:custGeom>
            <a:avLst/>
            <a:gdLst>
              <a:gd name="connsiteX0" fmla="*/ 0 w 4434415"/>
              <a:gd name="connsiteY0" fmla="*/ 0 h 1862838"/>
              <a:gd name="connsiteX1" fmla="*/ 500455 w 4434415"/>
              <a:gd name="connsiteY1" fmla="*/ 0 h 1862838"/>
              <a:gd name="connsiteX2" fmla="*/ 1089599 w 4434415"/>
              <a:gd name="connsiteY2" fmla="*/ 0 h 1862838"/>
              <a:gd name="connsiteX3" fmla="*/ 1767431 w 4434415"/>
              <a:gd name="connsiteY3" fmla="*/ 0 h 1862838"/>
              <a:gd name="connsiteX4" fmla="*/ 2489607 w 4434415"/>
              <a:gd name="connsiteY4" fmla="*/ 0 h 1862838"/>
              <a:gd name="connsiteX5" fmla="*/ 3167439 w 4434415"/>
              <a:gd name="connsiteY5" fmla="*/ 0 h 1862838"/>
              <a:gd name="connsiteX6" fmla="*/ 3667895 w 4434415"/>
              <a:gd name="connsiteY6" fmla="*/ 0 h 1862838"/>
              <a:gd name="connsiteX7" fmla="*/ 4434415 w 4434415"/>
              <a:gd name="connsiteY7" fmla="*/ 0 h 1862838"/>
              <a:gd name="connsiteX8" fmla="*/ 4434415 w 4434415"/>
              <a:gd name="connsiteY8" fmla="*/ 639574 h 1862838"/>
              <a:gd name="connsiteX9" fmla="*/ 4434415 w 4434415"/>
              <a:gd name="connsiteY9" fmla="*/ 1204635 h 1862838"/>
              <a:gd name="connsiteX10" fmla="*/ 4434415 w 4434415"/>
              <a:gd name="connsiteY10" fmla="*/ 1862838 h 1862838"/>
              <a:gd name="connsiteX11" fmla="*/ 3845271 w 4434415"/>
              <a:gd name="connsiteY11" fmla="*/ 1862838 h 1862838"/>
              <a:gd name="connsiteX12" fmla="*/ 3123095 w 4434415"/>
              <a:gd name="connsiteY12" fmla="*/ 1862838 h 1862838"/>
              <a:gd name="connsiteX13" fmla="*/ 2578296 w 4434415"/>
              <a:gd name="connsiteY13" fmla="*/ 1862838 h 1862838"/>
              <a:gd name="connsiteX14" fmla="*/ 1989152 w 4434415"/>
              <a:gd name="connsiteY14" fmla="*/ 1862838 h 1862838"/>
              <a:gd name="connsiteX15" fmla="*/ 1400008 w 4434415"/>
              <a:gd name="connsiteY15" fmla="*/ 1862838 h 1862838"/>
              <a:gd name="connsiteX16" fmla="*/ 855209 w 4434415"/>
              <a:gd name="connsiteY16" fmla="*/ 1862838 h 1862838"/>
              <a:gd name="connsiteX17" fmla="*/ 0 w 4434415"/>
              <a:gd name="connsiteY17" fmla="*/ 1862838 h 1862838"/>
              <a:gd name="connsiteX18" fmla="*/ 0 w 4434415"/>
              <a:gd name="connsiteY18" fmla="*/ 1260520 h 1862838"/>
              <a:gd name="connsiteX19" fmla="*/ 0 w 4434415"/>
              <a:gd name="connsiteY19" fmla="*/ 676831 h 1862838"/>
              <a:gd name="connsiteX20" fmla="*/ 0 w 4434415"/>
              <a:gd name="connsiteY20" fmla="*/ 0 h 1862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34415" h="1862838" fill="none" extrusionOk="0">
                <a:moveTo>
                  <a:pt x="0" y="0"/>
                </a:moveTo>
                <a:cubicBezTo>
                  <a:pt x="231283" y="17091"/>
                  <a:pt x="318895" y="-11850"/>
                  <a:pt x="500455" y="0"/>
                </a:cubicBezTo>
                <a:cubicBezTo>
                  <a:pt x="682016" y="11850"/>
                  <a:pt x="801060" y="-15939"/>
                  <a:pt x="1089599" y="0"/>
                </a:cubicBezTo>
                <a:cubicBezTo>
                  <a:pt x="1378138" y="15939"/>
                  <a:pt x="1555172" y="29794"/>
                  <a:pt x="1767431" y="0"/>
                </a:cubicBezTo>
                <a:cubicBezTo>
                  <a:pt x="1979690" y="-29794"/>
                  <a:pt x="2337683" y="-24230"/>
                  <a:pt x="2489607" y="0"/>
                </a:cubicBezTo>
                <a:cubicBezTo>
                  <a:pt x="2641531" y="24230"/>
                  <a:pt x="2938080" y="-27429"/>
                  <a:pt x="3167439" y="0"/>
                </a:cubicBezTo>
                <a:cubicBezTo>
                  <a:pt x="3396798" y="27429"/>
                  <a:pt x="3544092" y="-19576"/>
                  <a:pt x="3667895" y="0"/>
                </a:cubicBezTo>
                <a:cubicBezTo>
                  <a:pt x="3791698" y="19576"/>
                  <a:pt x="4070733" y="-14180"/>
                  <a:pt x="4434415" y="0"/>
                </a:cubicBezTo>
                <a:cubicBezTo>
                  <a:pt x="4431464" y="241493"/>
                  <a:pt x="4442735" y="341310"/>
                  <a:pt x="4434415" y="639574"/>
                </a:cubicBezTo>
                <a:cubicBezTo>
                  <a:pt x="4426095" y="937838"/>
                  <a:pt x="4443465" y="1003736"/>
                  <a:pt x="4434415" y="1204635"/>
                </a:cubicBezTo>
                <a:cubicBezTo>
                  <a:pt x="4425365" y="1405534"/>
                  <a:pt x="4463624" y="1548325"/>
                  <a:pt x="4434415" y="1862838"/>
                </a:cubicBezTo>
                <a:cubicBezTo>
                  <a:pt x="4174474" y="1886939"/>
                  <a:pt x="4097794" y="1891662"/>
                  <a:pt x="3845271" y="1862838"/>
                </a:cubicBezTo>
                <a:cubicBezTo>
                  <a:pt x="3592748" y="1834014"/>
                  <a:pt x="3389827" y="1889934"/>
                  <a:pt x="3123095" y="1862838"/>
                </a:cubicBezTo>
                <a:cubicBezTo>
                  <a:pt x="2856363" y="1835742"/>
                  <a:pt x="2706646" y="1844667"/>
                  <a:pt x="2578296" y="1862838"/>
                </a:cubicBezTo>
                <a:cubicBezTo>
                  <a:pt x="2449946" y="1881009"/>
                  <a:pt x="2118642" y="1843522"/>
                  <a:pt x="1989152" y="1862838"/>
                </a:cubicBezTo>
                <a:cubicBezTo>
                  <a:pt x="1859662" y="1882154"/>
                  <a:pt x="1534826" y="1858413"/>
                  <a:pt x="1400008" y="1862838"/>
                </a:cubicBezTo>
                <a:cubicBezTo>
                  <a:pt x="1265190" y="1867263"/>
                  <a:pt x="988466" y="1867077"/>
                  <a:pt x="855209" y="1862838"/>
                </a:cubicBezTo>
                <a:cubicBezTo>
                  <a:pt x="721952" y="1858599"/>
                  <a:pt x="199926" y="1857127"/>
                  <a:pt x="0" y="1862838"/>
                </a:cubicBezTo>
                <a:cubicBezTo>
                  <a:pt x="-18569" y="1618935"/>
                  <a:pt x="-11137" y="1508922"/>
                  <a:pt x="0" y="1260520"/>
                </a:cubicBezTo>
                <a:cubicBezTo>
                  <a:pt x="11137" y="1012118"/>
                  <a:pt x="-13450" y="889265"/>
                  <a:pt x="0" y="676831"/>
                </a:cubicBezTo>
                <a:cubicBezTo>
                  <a:pt x="13450" y="464397"/>
                  <a:pt x="29385" y="220869"/>
                  <a:pt x="0" y="0"/>
                </a:cubicBezTo>
                <a:close/>
              </a:path>
              <a:path w="4434415" h="1862838" stroke="0" extrusionOk="0">
                <a:moveTo>
                  <a:pt x="0" y="0"/>
                </a:moveTo>
                <a:cubicBezTo>
                  <a:pt x="146597" y="6609"/>
                  <a:pt x="424616" y="-16575"/>
                  <a:pt x="544800" y="0"/>
                </a:cubicBezTo>
                <a:cubicBezTo>
                  <a:pt x="664984" y="16575"/>
                  <a:pt x="971088" y="-21744"/>
                  <a:pt x="1133943" y="0"/>
                </a:cubicBezTo>
                <a:cubicBezTo>
                  <a:pt x="1296798" y="21744"/>
                  <a:pt x="1497470" y="-11658"/>
                  <a:pt x="1678743" y="0"/>
                </a:cubicBezTo>
                <a:cubicBezTo>
                  <a:pt x="1860016" y="11658"/>
                  <a:pt x="2079486" y="22981"/>
                  <a:pt x="2400919" y="0"/>
                </a:cubicBezTo>
                <a:cubicBezTo>
                  <a:pt x="2722352" y="-22981"/>
                  <a:pt x="2750110" y="-16981"/>
                  <a:pt x="2901374" y="0"/>
                </a:cubicBezTo>
                <a:cubicBezTo>
                  <a:pt x="3052638" y="16981"/>
                  <a:pt x="3259469" y="17313"/>
                  <a:pt x="3401830" y="0"/>
                </a:cubicBezTo>
                <a:cubicBezTo>
                  <a:pt x="3544191" y="-17313"/>
                  <a:pt x="4016870" y="-9873"/>
                  <a:pt x="4434415" y="0"/>
                </a:cubicBezTo>
                <a:cubicBezTo>
                  <a:pt x="4436352" y="176019"/>
                  <a:pt x="4403106" y="473712"/>
                  <a:pt x="4434415" y="658203"/>
                </a:cubicBezTo>
                <a:cubicBezTo>
                  <a:pt x="4465724" y="842694"/>
                  <a:pt x="4416514" y="988667"/>
                  <a:pt x="4434415" y="1223264"/>
                </a:cubicBezTo>
                <a:cubicBezTo>
                  <a:pt x="4452316" y="1457861"/>
                  <a:pt x="4460954" y="1613037"/>
                  <a:pt x="4434415" y="1862838"/>
                </a:cubicBezTo>
                <a:cubicBezTo>
                  <a:pt x="4178893" y="1882978"/>
                  <a:pt x="4115715" y="1849129"/>
                  <a:pt x="3889615" y="1862838"/>
                </a:cubicBezTo>
                <a:cubicBezTo>
                  <a:pt x="3663515" y="1876547"/>
                  <a:pt x="3540231" y="1857783"/>
                  <a:pt x="3344816" y="1862838"/>
                </a:cubicBezTo>
                <a:cubicBezTo>
                  <a:pt x="3149401" y="1867893"/>
                  <a:pt x="2908002" y="1873512"/>
                  <a:pt x="2622640" y="1862838"/>
                </a:cubicBezTo>
                <a:cubicBezTo>
                  <a:pt x="2337278" y="1852164"/>
                  <a:pt x="2162254" y="1857155"/>
                  <a:pt x="1989152" y="1862838"/>
                </a:cubicBezTo>
                <a:cubicBezTo>
                  <a:pt x="1816050" y="1868521"/>
                  <a:pt x="1599826" y="1853589"/>
                  <a:pt x="1266976" y="1862838"/>
                </a:cubicBezTo>
                <a:cubicBezTo>
                  <a:pt x="934126" y="1872087"/>
                  <a:pt x="917320" y="1873519"/>
                  <a:pt x="722176" y="1862838"/>
                </a:cubicBezTo>
                <a:cubicBezTo>
                  <a:pt x="527032" y="1852157"/>
                  <a:pt x="332477" y="1858360"/>
                  <a:pt x="0" y="1862838"/>
                </a:cubicBezTo>
                <a:cubicBezTo>
                  <a:pt x="-6979" y="1695766"/>
                  <a:pt x="7676" y="1459277"/>
                  <a:pt x="0" y="1241892"/>
                </a:cubicBezTo>
                <a:cubicBezTo>
                  <a:pt x="-7676" y="1024507"/>
                  <a:pt x="-24231" y="916511"/>
                  <a:pt x="0" y="602318"/>
                </a:cubicBezTo>
                <a:cubicBezTo>
                  <a:pt x="24231" y="288125"/>
                  <a:pt x="-19292" y="146327"/>
                  <a:pt x="0" y="0"/>
                </a:cubicBezTo>
                <a:close/>
              </a:path>
            </a:pathLst>
          </a:custGeom>
          <a:solidFill>
            <a:srgbClr val="009F53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50499300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4441" tIns="37221" rIns="74441" bIns="37221" rtlCol="0" anchor="t">
            <a:spAutoFit/>
          </a:bodyPr>
          <a:lstStyle/>
          <a:p>
            <a:pPr algn="ctr">
              <a:spcAft>
                <a:spcPts val="488"/>
              </a:spcAft>
              <a:buClr>
                <a:schemeClr val="tx2"/>
              </a:buClr>
              <a:buSzPct val="100000"/>
            </a:pPr>
            <a:r>
              <a:rPr lang="en-GB" sz="2800" b="1" dirty="0">
                <a:solidFill>
                  <a:schemeClr val="bg1"/>
                </a:solidFill>
              </a:rPr>
              <a:t>Question:</a:t>
            </a:r>
          </a:p>
          <a:p>
            <a:pPr algn="ctr">
              <a:spcAft>
                <a:spcPts val="488"/>
              </a:spcAft>
              <a:buClr>
                <a:schemeClr val="tx2"/>
              </a:buClr>
              <a:buSzPct val="100000"/>
            </a:pPr>
            <a:r>
              <a:rPr lang="en-GB" sz="2800" dirty="0">
                <a:solidFill>
                  <a:schemeClr val="bg1"/>
                </a:solidFill>
              </a:rPr>
              <a:t>Do you know the addresses of the places you visit often? 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6C428E-3573-8C9A-CAED-4925CABB60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16" y="4810852"/>
            <a:ext cx="1343366" cy="1343366"/>
          </a:xfrm>
          <a:custGeom>
            <a:avLst/>
            <a:gdLst>
              <a:gd name="connsiteX0" fmla="*/ 0 w 1343366"/>
              <a:gd name="connsiteY0" fmla="*/ 0 h 1343366"/>
              <a:gd name="connsiteX1" fmla="*/ 658249 w 1343366"/>
              <a:gd name="connsiteY1" fmla="*/ 0 h 1343366"/>
              <a:gd name="connsiteX2" fmla="*/ 1343366 w 1343366"/>
              <a:gd name="connsiteY2" fmla="*/ 0 h 1343366"/>
              <a:gd name="connsiteX3" fmla="*/ 1343366 w 1343366"/>
              <a:gd name="connsiteY3" fmla="*/ 631382 h 1343366"/>
              <a:gd name="connsiteX4" fmla="*/ 1343366 w 1343366"/>
              <a:gd name="connsiteY4" fmla="*/ 1343366 h 1343366"/>
              <a:gd name="connsiteX5" fmla="*/ 644816 w 1343366"/>
              <a:gd name="connsiteY5" fmla="*/ 1343366 h 1343366"/>
              <a:gd name="connsiteX6" fmla="*/ 0 w 1343366"/>
              <a:gd name="connsiteY6" fmla="*/ 1343366 h 1343366"/>
              <a:gd name="connsiteX7" fmla="*/ 0 w 1343366"/>
              <a:gd name="connsiteY7" fmla="*/ 671683 h 1343366"/>
              <a:gd name="connsiteX8" fmla="*/ 0 w 1343366"/>
              <a:gd name="connsiteY8" fmla="*/ 0 h 134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366" h="1343366" fill="none" extrusionOk="0">
                <a:moveTo>
                  <a:pt x="0" y="0"/>
                </a:moveTo>
                <a:cubicBezTo>
                  <a:pt x="150313" y="-59"/>
                  <a:pt x="386123" y="-30498"/>
                  <a:pt x="658249" y="0"/>
                </a:cubicBezTo>
                <a:cubicBezTo>
                  <a:pt x="930375" y="30498"/>
                  <a:pt x="1187063" y="-4145"/>
                  <a:pt x="1343366" y="0"/>
                </a:cubicBezTo>
                <a:cubicBezTo>
                  <a:pt x="1347564" y="214872"/>
                  <a:pt x="1335123" y="320027"/>
                  <a:pt x="1343366" y="631382"/>
                </a:cubicBezTo>
                <a:cubicBezTo>
                  <a:pt x="1351609" y="942737"/>
                  <a:pt x="1358666" y="1012138"/>
                  <a:pt x="1343366" y="1343366"/>
                </a:cubicBezTo>
                <a:cubicBezTo>
                  <a:pt x="1000399" y="1373538"/>
                  <a:pt x="830974" y="1348003"/>
                  <a:pt x="644816" y="1343366"/>
                </a:cubicBezTo>
                <a:cubicBezTo>
                  <a:pt x="458658" y="1338730"/>
                  <a:pt x="230725" y="1354735"/>
                  <a:pt x="0" y="1343366"/>
                </a:cubicBezTo>
                <a:cubicBezTo>
                  <a:pt x="12184" y="1084670"/>
                  <a:pt x="-2706" y="808302"/>
                  <a:pt x="0" y="671683"/>
                </a:cubicBezTo>
                <a:cubicBezTo>
                  <a:pt x="2706" y="535064"/>
                  <a:pt x="-16975" y="310768"/>
                  <a:pt x="0" y="0"/>
                </a:cubicBezTo>
                <a:close/>
              </a:path>
              <a:path w="1343366" h="1343366" stroke="0" extrusionOk="0">
                <a:moveTo>
                  <a:pt x="0" y="0"/>
                </a:moveTo>
                <a:cubicBezTo>
                  <a:pt x="214821" y="16878"/>
                  <a:pt x="326413" y="-15085"/>
                  <a:pt x="631382" y="0"/>
                </a:cubicBezTo>
                <a:cubicBezTo>
                  <a:pt x="936351" y="15085"/>
                  <a:pt x="1007681" y="16887"/>
                  <a:pt x="1343366" y="0"/>
                </a:cubicBezTo>
                <a:cubicBezTo>
                  <a:pt x="1310658" y="322742"/>
                  <a:pt x="1338716" y="354997"/>
                  <a:pt x="1343366" y="685117"/>
                </a:cubicBezTo>
                <a:cubicBezTo>
                  <a:pt x="1348016" y="1015237"/>
                  <a:pt x="1327466" y="1025279"/>
                  <a:pt x="1343366" y="1343366"/>
                </a:cubicBezTo>
                <a:cubicBezTo>
                  <a:pt x="1105349" y="1357453"/>
                  <a:pt x="945906" y="1333500"/>
                  <a:pt x="658249" y="1343366"/>
                </a:cubicBezTo>
                <a:cubicBezTo>
                  <a:pt x="370592" y="1353232"/>
                  <a:pt x="208838" y="1326642"/>
                  <a:pt x="0" y="1343366"/>
                </a:cubicBezTo>
                <a:cubicBezTo>
                  <a:pt x="24501" y="1037973"/>
                  <a:pt x="-22361" y="868086"/>
                  <a:pt x="0" y="658249"/>
                </a:cubicBezTo>
                <a:cubicBezTo>
                  <a:pt x="22361" y="448412"/>
                  <a:pt x="-11798" y="191196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394688304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C567466-4A09-A465-FBA1-7B5EE222B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007" y="4955152"/>
            <a:ext cx="2480833" cy="1271426"/>
          </a:xfrm>
          <a:custGeom>
            <a:avLst/>
            <a:gdLst>
              <a:gd name="connsiteX0" fmla="*/ 0 w 2480833"/>
              <a:gd name="connsiteY0" fmla="*/ 0 h 1271426"/>
              <a:gd name="connsiteX1" fmla="*/ 620208 w 2480833"/>
              <a:gd name="connsiteY1" fmla="*/ 0 h 1271426"/>
              <a:gd name="connsiteX2" fmla="*/ 1190800 w 2480833"/>
              <a:gd name="connsiteY2" fmla="*/ 0 h 1271426"/>
              <a:gd name="connsiteX3" fmla="*/ 1786200 w 2480833"/>
              <a:gd name="connsiteY3" fmla="*/ 0 h 1271426"/>
              <a:gd name="connsiteX4" fmla="*/ 2480833 w 2480833"/>
              <a:gd name="connsiteY4" fmla="*/ 0 h 1271426"/>
              <a:gd name="connsiteX5" fmla="*/ 2480833 w 2480833"/>
              <a:gd name="connsiteY5" fmla="*/ 635713 h 1271426"/>
              <a:gd name="connsiteX6" fmla="*/ 2480833 w 2480833"/>
              <a:gd name="connsiteY6" fmla="*/ 1271426 h 1271426"/>
              <a:gd name="connsiteX7" fmla="*/ 1860625 w 2480833"/>
              <a:gd name="connsiteY7" fmla="*/ 1271426 h 1271426"/>
              <a:gd name="connsiteX8" fmla="*/ 1190800 w 2480833"/>
              <a:gd name="connsiteY8" fmla="*/ 1271426 h 1271426"/>
              <a:gd name="connsiteX9" fmla="*/ 595400 w 2480833"/>
              <a:gd name="connsiteY9" fmla="*/ 1271426 h 1271426"/>
              <a:gd name="connsiteX10" fmla="*/ 0 w 2480833"/>
              <a:gd name="connsiteY10" fmla="*/ 1271426 h 1271426"/>
              <a:gd name="connsiteX11" fmla="*/ 0 w 2480833"/>
              <a:gd name="connsiteY11" fmla="*/ 622999 h 1271426"/>
              <a:gd name="connsiteX12" fmla="*/ 0 w 2480833"/>
              <a:gd name="connsiteY12" fmla="*/ 0 h 127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80833" h="1271426" fill="none" extrusionOk="0">
                <a:moveTo>
                  <a:pt x="0" y="0"/>
                </a:moveTo>
                <a:cubicBezTo>
                  <a:pt x="142953" y="12904"/>
                  <a:pt x="397228" y="-21055"/>
                  <a:pt x="620208" y="0"/>
                </a:cubicBezTo>
                <a:cubicBezTo>
                  <a:pt x="843188" y="21055"/>
                  <a:pt x="938903" y="-4593"/>
                  <a:pt x="1190800" y="0"/>
                </a:cubicBezTo>
                <a:cubicBezTo>
                  <a:pt x="1442697" y="4593"/>
                  <a:pt x="1516414" y="24223"/>
                  <a:pt x="1786200" y="0"/>
                </a:cubicBezTo>
                <a:cubicBezTo>
                  <a:pt x="2055986" y="-24223"/>
                  <a:pt x="2183765" y="-2204"/>
                  <a:pt x="2480833" y="0"/>
                </a:cubicBezTo>
                <a:cubicBezTo>
                  <a:pt x="2509482" y="286448"/>
                  <a:pt x="2463735" y="460805"/>
                  <a:pt x="2480833" y="635713"/>
                </a:cubicBezTo>
                <a:cubicBezTo>
                  <a:pt x="2497931" y="810621"/>
                  <a:pt x="2473848" y="1120355"/>
                  <a:pt x="2480833" y="1271426"/>
                </a:cubicBezTo>
                <a:cubicBezTo>
                  <a:pt x="2295007" y="1289952"/>
                  <a:pt x="2046641" y="1258066"/>
                  <a:pt x="1860625" y="1271426"/>
                </a:cubicBezTo>
                <a:cubicBezTo>
                  <a:pt x="1674609" y="1284786"/>
                  <a:pt x="1479979" y="1295464"/>
                  <a:pt x="1190800" y="1271426"/>
                </a:cubicBezTo>
                <a:cubicBezTo>
                  <a:pt x="901622" y="1247388"/>
                  <a:pt x="851722" y="1265711"/>
                  <a:pt x="595400" y="1271426"/>
                </a:cubicBezTo>
                <a:cubicBezTo>
                  <a:pt x="339078" y="1277141"/>
                  <a:pt x="227394" y="1243776"/>
                  <a:pt x="0" y="1271426"/>
                </a:cubicBezTo>
                <a:cubicBezTo>
                  <a:pt x="28" y="1045417"/>
                  <a:pt x="-26767" y="925366"/>
                  <a:pt x="0" y="622999"/>
                </a:cubicBezTo>
                <a:cubicBezTo>
                  <a:pt x="26767" y="320632"/>
                  <a:pt x="-3435" y="232209"/>
                  <a:pt x="0" y="0"/>
                </a:cubicBezTo>
                <a:close/>
              </a:path>
              <a:path w="2480833" h="1271426" stroke="0" extrusionOk="0">
                <a:moveTo>
                  <a:pt x="0" y="0"/>
                </a:moveTo>
                <a:cubicBezTo>
                  <a:pt x="308888" y="17567"/>
                  <a:pt x="468297" y="19465"/>
                  <a:pt x="620208" y="0"/>
                </a:cubicBezTo>
                <a:cubicBezTo>
                  <a:pt x="772119" y="-19465"/>
                  <a:pt x="1035911" y="-22385"/>
                  <a:pt x="1240417" y="0"/>
                </a:cubicBezTo>
                <a:cubicBezTo>
                  <a:pt x="1444923" y="22385"/>
                  <a:pt x="1542942" y="11457"/>
                  <a:pt x="1786200" y="0"/>
                </a:cubicBezTo>
                <a:cubicBezTo>
                  <a:pt x="2029458" y="-11457"/>
                  <a:pt x="2164386" y="2531"/>
                  <a:pt x="2480833" y="0"/>
                </a:cubicBezTo>
                <a:cubicBezTo>
                  <a:pt x="2490601" y="219780"/>
                  <a:pt x="2478662" y="442325"/>
                  <a:pt x="2480833" y="610284"/>
                </a:cubicBezTo>
                <a:cubicBezTo>
                  <a:pt x="2483004" y="778243"/>
                  <a:pt x="2494327" y="1068941"/>
                  <a:pt x="2480833" y="1271426"/>
                </a:cubicBezTo>
                <a:cubicBezTo>
                  <a:pt x="2275786" y="1283116"/>
                  <a:pt x="2174661" y="1242788"/>
                  <a:pt x="1885433" y="1271426"/>
                </a:cubicBezTo>
                <a:cubicBezTo>
                  <a:pt x="1596205" y="1300064"/>
                  <a:pt x="1410048" y="1258833"/>
                  <a:pt x="1215608" y="1271426"/>
                </a:cubicBezTo>
                <a:cubicBezTo>
                  <a:pt x="1021168" y="1284019"/>
                  <a:pt x="834008" y="1289241"/>
                  <a:pt x="570592" y="1271426"/>
                </a:cubicBezTo>
                <a:cubicBezTo>
                  <a:pt x="307176" y="1253611"/>
                  <a:pt x="261473" y="1281401"/>
                  <a:pt x="0" y="1271426"/>
                </a:cubicBezTo>
                <a:cubicBezTo>
                  <a:pt x="9709" y="1095377"/>
                  <a:pt x="5399" y="796829"/>
                  <a:pt x="0" y="635713"/>
                </a:cubicBezTo>
                <a:cubicBezTo>
                  <a:pt x="-5399" y="474597"/>
                  <a:pt x="-16023" y="27691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1560404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A7524E0-C49D-9134-6F0D-B0E801DA4C3E}"/>
              </a:ext>
            </a:extLst>
          </p:cNvPr>
          <p:cNvSpPr txBox="1"/>
          <p:nvPr/>
        </p:nvSpPr>
        <p:spPr>
          <a:xfrm>
            <a:off x="10873946" y="6550223"/>
            <a:ext cx="13180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PRI-POW-V1.</a:t>
            </a: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733DA0-8AC7-F71C-61E1-EA44062DF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66718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Speaking to the call handler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7F5D001-A501-1418-CB7F-129CC5730A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12491"/>
              </p:ext>
            </p:extLst>
          </p:nvPr>
        </p:nvGraphicFramePr>
        <p:xfrm>
          <a:off x="86660" y="6698134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894162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KS2-POW-V1.0-6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200411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5179450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SJA WIDESCREEN 2017" val="SmryHLJN"/>
  <p:tag name="ARTICULATE_DESIGN_ID_WPT POWERPOINT TEMPLATE 2ND PROOF" val="Cqnec8aZ"/>
  <p:tag name="ARTICULATE_SLIDE_THUMBNAIL_REFRESH" val="1"/>
  <p:tag name="ARTICULATE_DESIGN_ID_TITLE SLIDE" val="T8XcEo02"/>
  <p:tag name="ARTICULATE_DESIGN_ID_CUSTOM DESIGN" val="paC9YVLI"/>
  <p:tag name="ARTICULATE_SLIDE_COUNT" val="14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lide">
  <a:themeElements>
    <a:clrScheme name="SJA">
      <a:dk1>
        <a:sysClr val="windowText" lastClr="000000"/>
      </a:dk1>
      <a:lt1>
        <a:sysClr val="window" lastClr="FFFFFF"/>
      </a:lt1>
      <a:dk2>
        <a:srgbClr val="007A53"/>
      </a:dk2>
      <a:lt2>
        <a:srgbClr val="97999B"/>
      </a:lt2>
      <a:accent1>
        <a:srgbClr val="009F4D"/>
      </a:accent1>
      <a:accent2>
        <a:srgbClr val="007A53"/>
      </a:accent2>
      <a:accent3>
        <a:srgbClr val="E1E000"/>
      </a:accent3>
      <a:accent4>
        <a:srgbClr val="009F4D"/>
      </a:accent4>
      <a:accent5>
        <a:srgbClr val="007A53"/>
      </a:accent5>
      <a:accent6>
        <a:srgbClr val="E1E000"/>
      </a:accent6>
      <a:hlink>
        <a:srgbClr val="009F4D"/>
      </a:hlink>
      <a:folHlink>
        <a:srgbClr val="007A5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6E41008A-600E-4CF5-917E-DDE18C81D421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1426EA6F-DDBD-41AE-ABE0-EE258E1D530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90d404e-0626-4080-b1d6-096a1e5491d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15C7967C282B498D07A545C45E3813" ma:contentTypeVersion="12" ma:contentTypeDescription="Create a new document." ma:contentTypeScope="" ma:versionID="71c79337ffdd2d69d3b98459c750d2b8">
  <xsd:schema xmlns:xsd="http://www.w3.org/2001/XMLSchema" xmlns:xs="http://www.w3.org/2001/XMLSchema" xmlns:p="http://schemas.microsoft.com/office/2006/metadata/properties" xmlns:ns2="390d404e-0626-4080-b1d6-096a1e5491dd" xmlns:ns3="b643e50d-6a0e-4959-bcd2-c84af2e5da48" targetNamespace="http://schemas.microsoft.com/office/2006/metadata/properties" ma:root="true" ma:fieldsID="e916c887547114bde135811bed2b732f" ns2:_="" ns3:_="">
    <xsd:import namespace="390d404e-0626-4080-b1d6-096a1e5491dd"/>
    <xsd:import namespace="b643e50d-6a0e-4959-bcd2-c84af2e5da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d404e-0626-4080-b1d6-096a1e549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1a7e106-ddae-41a2-a451-89a7bf9a77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43e50d-6a0e-4959-bcd2-c84af2e5da4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4730A6-33AF-4055-A0F8-001D64E2CACF}">
  <ds:schemaRefs>
    <ds:schemaRef ds:uri="http://schemas.microsoft.com/office/2006/documentManagement/types"/>
    <ds:schemaRef ds:uri="b643e50d-6a0e-4959-bcd2-c84af2e5da48"/>
    <ds:schemaRef ds:uri="http://purl.org/dc/elements/1.1/"/>
    <ds:schemaRef ds:uri="http://purl.org/dc/terms/"/>
    <ds:schemaRef ds:uri="http://purl.org/dc/dcmitype/"/>
    <ds:schemaRef ds:uri="390d404e-0626-4080-b1d6-096a1e5491dd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0332417-658F-46E9-A17B-C9EF3B28BD4F}"/>
</file>

<file path=customXml/itemProps3.xml><?xml version="1.0" encoding="utf-8"?>
<ds:datastoreItem xmlns:ds="http://schemas.openxmlformats.org/officeDocument/2006/customXml" ds:itemID="{245A9C4A-748C-4CA1-8B0F-0DB96C79FB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Ask Me PowerPoint Template</Template>
  <TotalTime>1784</TotalTime>
  <Words>890</Words>
  <Application>Microsoft Office PowerPoint</Application>
  <PresentationFormat>Widescreen</PresentationFormat>
  <Paragraphs>125</Paragraphs>
  <Slides>15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Lucida Grande</vt:lpstr>
      <vt:lpstr>Segoe UI Symbol</vt:lpstr>
      <vt:lpstr>Title Slide</vt:lpstr>
      <vt:lpstr>Custom Design</vt:lpstr>
      <vt:lpstr>KS2 – Calling for help</vt:lpstr>
      <vt:lpstr>Calling for help</vt:lpstr>
      <vt:lpstr>Calling for help</vt:lpstr>
      <vt:lpstr>Keeping safe</vt:lpstr>
      <vt:lpstr>Hazards</vt:lpstr>
      <vt:lpstr>Activity 1: Finding hazards</vt:lpstr>
      <vt:lpstr>Calling for help</vt:lpstr>
      <vt:lpstr>Calling 999/112</vt:lpstr>
      <vt:lpstr>Speaking to the call handler</vt:lpstr>
      <vt:lpstr>PowerPoint Presentation</vt:lpstr>
      <vt:lpstr>Calling for help</vt:lpstr>
      <vt:lpstr>PowerPoint Presentation</vt:lpstr>
      <vt:lpstr>Check my learning: Calling for help</vt:lpstr>
      <vt:lpstr>PowerPoint Presentation</vt:lpstr>
      <vt:lpstr>Request a certificate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Schools online KS2 Calling for help powerpoint</dc:title>
  <dc:creator>Emily Hubbard</dc:creator>
  <cp:keywords>Schools online KS2 Calling for help</cp:keywords>
  <cp:lastModifiedBy>Emily Hubbard</cp:lastModifiedBy>
  <cp:revision>146</cp:revision>
  <cp:lastPrinted>2019-05-15T13:36:07Z</cp:lastPrinted>
  <dcterms:created xsi:type="dcterms:W3CDTF">2021-12-07T10:58:36Z</dcterms:created>
  <dcterms:modified xsi:type="dcterms:W3CDTF">2023-10-18T21:01:47Z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0x010100F115C7967C282B498D07A545C45E3813</vt:lpwstr>
  </property>
  <property fmtid="{D5CDD505-2E9C-101B-9397-08002B2CF9AE}" pid="3" name="ArticulateGUID">
    <vt:lpwstr>02549C3A-E94B-4E88-A8E0-93DD27938AE4</vt:lpwstr>
  </property>
  <property fmtid="{D5CDD505-2E9C-101B-9397-08002B2CF9AE}" pid="4" name="ArticulatePath">
    <vt:lpwstr>https://stjohn.sharepoint.com/sites/Eventmanagementtraining/Shared Documents/02 Foundation/Training Material/Event Lead</vt:lpwstr>
  </property>
  <property fmtid="{D5CDD505-2E9C-101B-9397-08002B2CF9AE}" pid="5" name="AuthorIds_UIVersion_11264">
    <vt:lpwstr>25</vt:lpwstr>
  </property>
  <property fmtid="{D5CDD505-2E9C-101B-9397-08002B2CF9AE}" pid="6" name="Role Type">
    <vt:lpwstr>1;#All St John People|e5e87b93-77c5-4fe4-a726-43c16f726064</vt:lpwstr>
  </property>
  <property fmtid="{D5CDD505-2E9C-101B-9397-08002B2CF9AE}" pid="7" name="Directorate">
    <vt:lpwstr>2;#Strategy ＆ Communications|b7829fc3-3c32-4ca0-81b7-437e33d9aa36</vt:lpwstr>
  </property>
  <property fmtid="{D5CDD505-2E9C-101B-9397-08002B2CF9AE}" pid="8" name="Team/Department/Topic">
    <vt:lpwstr>3;#Communication|478728dc-e1eb-4d1a-8bfa-963a8197b6d7</vt:lpwstr>
  </property>
  <property fmtid="{D5CDD505-2E9C-101B-9397-08002B2CF9AE}" pid="9" name="MediaServiceImageTags">
    <vt:lpwstr/>
  </property>
</Properties>
</file>